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8"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Catamaran" pitchFamily="2" charset="77"/>
      <p:regular r:id="rId29"/>
      <p:bold r:id="rId30"/>
    </p:embeddedFont>
    <p:embeddedFont>
      <p:font typeface="Impact" panose="020B0806030902050204" pitchFamily="34" charset="0"/>
      <p:regular r:id="rId31"/>
    </p:embeddedFont>
    <p:embeddedFont>
      <p:font typeface="Lato" panose="020F0502020204030203" pitchFamily="34" charset="0"/>
      <p:regular r:id="rId32"/>
      <p:bold r:id="rId33"/>
      <p:italic r:id="rId34"/>
      <p:boldItalic r:id="rId35"/>
    </p:embeddedFont>
    <p:embeddedFont>
      <p:font typeface="Roboto" panose="02000000000000000000" pitchFamily="2" charset="0"/>
      <p:regular r:id="rId36"/>
      <p:bold r:id="rId37"/>
      <p:italic r:id="rId38"/>
      <p:boldItalic r:id="rId39"/>
    </p:embeddedFont>
    <p:embeddedFont>
      <p:font typeface="SF Pro Display"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29"/>
  </p:normalViewPr>
  <p:slideViewPr>
    <p:cSldViewPr snapToGrid="0">
      <p:cViewPr varScale="1">
        <p:scale>
          <a:sx n="105" d="100"/>
          <a:sy n="105" d="100"/>
        </p:scale>
        <p:origin x="84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3dc633e03d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23dc633e03d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23dc633e03d_3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8" name="Google Shape;748;g23dc633e03d_3_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Term Frequency Matrix</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US"/>
              <a:t>This code reads a CSV file with preprocessed tweets and creates a term frequency matrix using CountVectorizer from scikit-learn. It removes stop words from the English language and trains the vectorizer on the cleaned_tweet column of the dataset.</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Then, it obtains the feature names using get_feature_names() function and prints the first ten of them along with the shape of the matrix.</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Finally, it splits the dataset into a training set (90%) and a test set (10%) using train_test_split() function. The test set will be used to evaluate the perplexity of the topic modeling.</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 above code trains a Latent Dirichlet Allocation (LDA) model on the term frequency matrix generated from the preprocessed tweets. The LDA model is a generative probabilistic model that allows the identification of hidden topics within a corpus of text. The model takes the term frequency matrix as input and learns the distribution of topics in the corpus and the distribution of words within each topic.</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 num_topics parameter specifies the number of topics that the model should identify in the corpus. In this case, the model is set to identify four topics.</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 max_iter parameter controls the maximum number of iterations that the model should perform during training. The verbose parameter controls the amount of output that is printed during training. The evaluate_every parameter specifies how often the perplexity of the model should be calculated. The n_jobs parameter specifies the number of parallel threads that should be used during training.</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 LatentDirichletAllocation function from the sklearn.decomposition module is used to create the LDA model. The fit function is then called on the term frequency matrix (X_train) to train the model.</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 output shows the perplexity scores for each iteration of the LDA model's training process. Perplexity is a metric that indicates how well the model fits the data, with lower values indicating a better fit. In this case, the perplexity starts at 436.8957 and gradually decreases over the 30 iterations, with the final perplexity score of 347.4540. This suggests that the LDA model is learning to better represent the topics present in the text data.</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756" name="Google Shape;75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US"/>
              <a:t>This code block prints out the top 20 words for each topic learned by the Latent Dirichlet Allocation (LDA) model that was trained in Exercise 3.3.</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 lda.components_ attribute returns a KxN matrix where K is the number of topics and N is the vocabulary size. Each row represents the distribution of words for a particular topic. The argsort() function sorts the topic distribution in descending order, and [::-1] reverses the order so that the most probable words are first. The [0:num_top_words] selects the top num_top_words words.</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 output shows the top 20 words for each topic and the probability score (pseudo-counts) associated with each word in the topic.</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It seems that the topics identified by the LDA model are related to Apple products, particularly iPhones, and their features and updates.</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Topic 0 seems to focus on upcoming features and updates for iPhones, as well as battery life and support for Android.</a:t>
            </a:r>
            <a:endParaRPr/>
          </a:p>
          <a:p>
            <a:pPr marL="457200" lvl="0" indent="-298450" algn="l" rtl="0">
              <a:spcBef>
                <a:spcPts val="0"/>
              </a:spcBef>
              <a:spcAft>
                <a:spcPts val="0"/>
              </a:spcAft>
              <a:buSzPts val="1100"/>
              <a:buChar char="●"/>
            </a:pPr>
            <a:r>
              <a:rPr lang="en-US"/>
              <a:t>Topic 1 also relates to iPhones and Apple, but with a focus on production and suppliers, as well as rumors and potential updates.</a:t>
            </a:r>
            <a:endParaRPr/>
          </a:p>
          <a:p>
            <a:pPr marL="457200" lvl="0" indent="-298450" algn="l" rtl="0">
              <a:spcBef>
                <a:spcPts val="0"/>
              </a:spcBef>
              <a:spcAft>
                <a:spcPts val="0"/>
              </a:spcAft>
              <a:buSzPts val="1100"/>
              <a:buChar char="●"/>
            </a:pPr>
            <a:r>
              <a:rPr lang="en-US"/>
              <a:t>Topic 2 covers a range of Apple products, including the iPhone, iPad, and Apple Watch, as well as deals and cases.</a:t>
            </a:r>
            <a:endParaRPr/>
          </a:p>
          <a:p>
            <a:pPr marL="457200" lvl="0" indent="-298450" algn="l" rtl="0">
              <a:spcBef>
                <a:spcPts val="0"/>
              </a:spcBef>
              <a:spcAft>
                <a:spcPts val="0"/>
              </a:spcAft>
              <a:buSzPts val="1100"/>
              <a:buChar char="●"/>
            </a:pPr>
            <a:r>
              <a:rPr lang="en-US"/>
              <a:t>Topic 3 appears to be more specific, focusing on rumored features for the iPhone 15, including dynamic wallpapers and satellite support.</a:t>
            </a:r>
            <a:endParaRPr/>
          </a:p>
          <a:p>
            <a:pPr marL="457200" lvl="0" indent="-298450" algn="l" rtl="0">
              <a:spcBef>
                <a:spcPts val="0"/>
              </a:spcBef>
              <a:spcAft>
                <a:spcPts val="0"/>
              </a:spcAft>
              <a:buSzPts val="1100"/>
              <a:buChar char="●"/>
            </a:pPr>
            <a:r>
              <a:rPr lang="en-US"/>
              <a:t>Each topic also seems to have a clear set of top words that are most closely associated with it. For example, Topic 2 is closely linked with words like "cases", "camera", and "deals", while Topic 3 has more unique words like "island" and "emergency".</a:t>
            </a:r>
            <a:endParaRPr/>
          </a:p>
          <a:p>
            <a:pPr marL="457200" lvl="0" indent="-298450" algn="l" rtl="0">
              <a:spcBef>
                <a:spcPts val="0"/>
              </a:spcBef>
              <a:spcAft>
                <a:spcPts val="0"/>
              </a:spcAft>
              <a:buSzPts val="1100"/>
              <a:buChar char="●"/>
            </a:pPr>
            <a:r>
              <a:rPr lang="en-US"/>
              <a:t>The code above visualizes the topics generated by the LDA model as word clouds. The code generates a 2x2 grid of subplots, with each subplot representing a topic. The words in each topic are represented as a word cloud, with the size of the words representing their frequency in the topic. The resulting visualization allows us to quickly understand the main topics in the corpus and the most important words associated with each topic.</a:t>
            </a:r>
            <a:endParaRPr/>
          </a:p>
          <a:p>
            <a:pPr marL="457200" lvl="0" indent="-298450" algn="l" rtl="0">
              <a:spcBef>
                <a:spcPts val="0"/>
              </a:spcBef>
              <a:spcAft>
                <a:spcPts val="0"/>
              </a:spcAft>
              <a:buSzPts val="1100"/>
              <a:buChar char="●"/>
            </a:pPr>
            <a:r>
              <a:rPr lang="en-US"/>
              <a:t>The output shows the perplexity score for each number of topics ranging from 2 to 9. Lower perplexity scores indicate better topic models. Therefore, based on the given output, the best number of topics can be subjective and dependent on the use case. However, a common approach is to choose the number of topics that leads to the lowest perplexity score. In this case, the model with 2 topics has the lowest perplexity score, which means it might be the best choice for this specific corpus.</a:t>
            </a:r>
            <a:endParaRPr/>
          </a:p>
          <a:p>
            <a:pPr marL="457200" lvl="0" indent="0" algn="l" rtl="0">
              <a:spcBef>
                <a:spcPts val="0"/>
              </a:spcBef>
              <a:spcAft>
                <a:spcPts val="0"/>
              </a:spcAft>
              <a:buNone/>
            </a:pPr>
            <a:endParaRPr/>
          </a:p>
          <a:p>
            <a:pPr marL="457200" lvl="0" indent="0" algn="l" rtl="0">
              <a:spcBef>
                <a:spcPts val="0"/>
              </a:spcBef>
              <a:spcAft>
                <a:spcPts val="0"/>
              </a:spcAft>
              <a:buNone/>
            </a:pPr>
            <a:endParaRPr/>
          </a:p>
        </p:txBody>
      </p:sp>
      <p:sp>
        <p:nvSpPr>
          <p:cNvPr id="768" name="Google Shape;76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23dc633e03d_2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23dc633e03d_2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23dc633e03d_3_6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85" name="Google Shape;785;g23dc633e03d_3_6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US"/>
              <a:t>The function 'build_semantic_network' aims to analyze the semantic network of text data using graph theory. The function takes a pandas DataFrame as input, and the data in the DataFrame must contain a column called "cleaned_tweet," which contains preprocessed text data. The output of the function is a graph object representing the semantic network, along with the node sizes and centrality measures of the nodes.</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 first step of the function is to remove stop words from the text data using the NLTK library. The function then uses the CountVectorizer function from the scikit-learn library to transform the text data into a matrix of word frequencies. The CountVectorizer function also sets a minimum frequency threshold for the words and a maximum number of features to keep, which are set to 2 and 50, respectively, in this function.</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Next, the function creates a binary matrix by applying a Binarizer function to the frequency matrix. The Binarizer function converts the frequency matrix into a binary matrix where each entry is either 0 or 1, indicating whether a word co-occurs with another word in the same document.</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 function then uses the TruncatedSVD function from scikit-learn to reduce the dimensionality of the binary matrix while preserving as much information as possible. The reduced matrix is then used to calculate pairwise distances between the words using the cosine distance metric.</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 function then creates a graph object using the NetworkX library, with each word in the text data represented as a node in the graph. The function adds edges between nodes if the corresponding words co-occur in the same document. The weight of each edge is the frequency with which the two words co-occur.</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Finally, the function calculates the eigenvector centrality of each node in the graph, which is a measure of the node's importance in the network. The function uses the centrality measures to set the size of each node in the graph, with more central nodes having larger sizes. The function returns the graph object, node sizes, and centrality measures for further analysis and visualization.</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In summary, the 'build_semantic_network' function is a useful tool for analyzing the semantic network of text data. It applies various techniques such as dimensionality reduction, graph theory, and centrality measures to extract meaningful insights from the text data. The resulting graph can be visualized and further analyzed to understand the relationships between different words and concepts in the text data.</a:t>
            </a:r>
            <a:endParaRPr/>
          </a:p>
          <a:p>
            <a:pPr marL="0" lvl="0" indent="0" algn="l" rtl="0">
              <a:spcBef>
                <a:spcPts val="0"/>
              </a:spcBef>
              <a:spcAft>
                <a:spcPts val="0"/>
              </a:spcAft>
              <a:buNone/>
            </a:pPr>
            <a:endParaRPr/>
          </a:p>
          <a:p>
            <a:pPr marL="0" lvl="0" indent="0" algn="l" rtl="0">
              <a:spcBef>
                <a:spcPts val="0"/>
              </a:spcBef>
              <a:spcAft>
                <a:spcPts val="0"/>
              </a:spcAft>
              <a:buNone/>
            </a:pPr>
            <a:r>
              <a:rPr lang="en-US"/>
              <a:t>—---------------------------------------</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US"/>
              <a:t>So, first we removed stop words from the text data. Then transformed the text data into a matrix of word frequencies. </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Then the frequency matrix into a binary matrix where each entry is either 0 or 1, indicating whether a word co-occurs with another word in the same document.</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Then we reduce the dimensionality of the binary matrix (using SVD) while preserving as much information as possible. The reduced matrix is then used to calculate pairwise distances between the words using the cosine distance metric.</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US"/>
              <a:t>Finally, the function calculates the eigenvector centrality of each node in the graph, which is a measure of the node's importance in the network. The function returns the graph object, node sizes, and centrality measures for further analysis and visualization.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792" name="Google Shape;79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g23dc633e03d_3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99" name="Google Shape;799;g23dc633e03d_3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7" name="Google Shape;80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23dc633e03d_2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23dc633e03d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23dc633e03d_2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23dc633e03d_2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p:cNvGrpSpPr/>
        <p:nvPr/>
      </p:nvGrpSpPr>
      <p:grpSpPr>
        <a:xfrm>
          <a:off x="0" y="0"/>
          <a:ext cx="0" cy="0"/>
          <a:chOff x="0" y="0"/>
          <a:chExt cx="0" cy="0"/>
        </a:xfrm>
      </p:grpSpPr>
      <p:sp>
        <p:nvSpPr>
          <p:cNvPr id="824" name="Google Shape;824;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5" name="Google Shape;82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23dc633e03d_2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23dc633e03d_2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just" rtl="0">
              <a:lnSpc>
                <a:spcPct val="90000"/>
              </a:lnSpc>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In today's world, social media platforms have become an essential part of people's lives, and the amount of data generated from these platforms is enormous. </a:t>
            </a:r>
            <a:endParaRPr sz="1200">
              <a:solidFill>
                <a:schemeClr val="dk1"/>
              </a:solidFill>
              <a:latin typeface="Times New Roman"/>
              <a:ea typeface="Times New Roman"/>
              <a:cs typeface="Times New Roman"/>
              <a:sym typeface="Times New Roman"/>
            </a:endParaRPr>
          </a:p>
          <a:p>
            <a:pPr marL="457200" lvl="0" indent="0" algn="just" rtl="0">
              <a:lnSpc>
                <a:spcPct val="90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457200" lvl="0" indent="-304800" algn="just" rtl="0">
              <a:lnSpc>
                <a:spcPct val="90000"/>
              </a:lnSpc>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Product sentiment analysis is a crucial field of study that aims to extract and analyze people's opinions and sentiments towards a particular product or brand from social media data      </a:t>
            </a:r>
            <a:endParaRPr sz="1200">
              <a:solidFill>
                <a:schemeClr val="dk1"/>
              </a:solidFill>
              <a:latin typeface="Times New Roman"/>
              <a:ea typeface="Times New Roman"/>
              <a:cs typeface="Times New Roman"/>
              <a:sym typeface="Times New Roman"/>
            </a:endParaRPr>
          </a:p>
          <a:p>
            <a:pPr marL="457200" lvl="0" indent="0" algn="just" rtl="0">
              <a:lnSpc>
                <a:spcPct val="90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457200" lvl="0" indent="-304800" algn="just" rtl="0">
              <a:lnSpc>
                <a:spcPct val="90000"/>
              </a:lnSpc>
              <a:spcBef>
                <a:spcPts val="0"/>
              </a:spcBef>
              <a:spcAft>
                <a:spcPts val="0"/>
              </a:spcAft>
              <a:buClr>
                <a:schemeClr val="dk1"/>
              </a:buClr>
              <a:buSzPts val="1200"/>
              <a:buFont typeface="Times New Roman"/>
              <a:buChar char="●"/>
            </a:pPr>
            <a:r>
              <a:rPr lang="en-US" sz="1200" b="1">
                <a:solidFill>
                  <a:schemeClr val="dk1"/>
                </a:solidFill>
                <a:latin typeface="Times New Roman"/>
                <a:ea typeface="Times New Roman"/>
                <a:cs typeface="Times New Roman"/>
                <a:sym typeface="Times New Roman"/>
              </a:rPr>
              <a:t>The purpose of this project</a:t>
            </a:r>
            <a:r>
              <a:rPr lang="en-US" sz="1200">
                <a:solidFill>
                  <a:schemeClr val="dk1"/>
                </a:solidFill>
                <a:latin typeface="Times New Roman"/>
                <a:ea typeface="Times New Roman"/>
                <a:cs typeface="Times New Roman"/>
                <a:sym typeface="Times New Roman"/>
              </a:rPr>
              <a:t> is to perform a product sentiment analysis of Apple's new product, iPhone 15, using Twitter data. </a:t>
            </a:r>
            <a:endParaRPr sz="1200">
              <a:solidFill>
                <a:schemeClr val="dk1"/>
              </a:solidFill>
              <a:latin typeface="Times New Roman"/>
              <a:ea typeface="Times New Roman"/>
              <a:cs typeface="Times New Roman"/>
              <a:sym typeface="Times New Roman"/>
            </a:endParaRPr>
          </a:p>
          <a:p>
            <a:pPr marL="457200" lvl="0" indent="0" algn="just" rtl="0">
              <a:lnSpc>
                <a:spcPct val="90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457200" lvl="0" indent="-304800" algn="just" rtl="0">
              <a:lnSpc>
                <a:spcPct val="90000"/>
              </a:lnSpc>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In this project, we will scrape tweets from Twitter API and perform sentiment analysis to determine the overall sentiment towards the iPhone 15. We will also build a semantic network to identify the most concerning and positive words associated with the product. Also we will perform Topic Modelling to find different topics associated with iphone 15.</a:t>
            </a:r>
            <a:endParaRPr sz="1200">
              <a:solidFill>
                <a:schemeClr val="dk1"/>
              </a:solidFill>
              <a:latin typeface="Times New Roman"/>
              <a:ea typeface="Times New Roman"/>
              <a:cs typeface="Times New Roman"/>
              <a:sym typeface="Times New Roman"/>
            </a:endParaRPr>
          </a:p>
          <a:p>
            <a:pPr marL="457200" lvl="0" indent="0" algn="just" rtl="0">
              <a:lnSpc>
                <a:spcPct val="90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457200" lvl="0" indent="-304800" algn="just" rtl="0">
              <a:lnSpc>
                <a:spcPct val="90000"/>
              </a:lnSpc>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Product sentiment analysis has gained significant attention in recent years due to its numerous applications, such as product improvement, brand management, and marketing strategies. By analyzing the sentiment of customers towards a product or brand, companies can make informed decisions and improve their products and services to meet customer needs and preferences.</a:t>
            </a:r>
            <a:endParaRPr sz="1200">
              <a:solidFill>
                <a:schemeClr val="dk1"/>
              </a:solidFill>
              <a:latin typeface="Calibri"/>
              <a:ea typeface="Calibri"/>
              <a:cs typeface="Calibri"/>
              <a:sym typeface="Calibri"/>
            </a:endParaRPr>
          </a:p>
          <a:p>
            <a:pPr marL="228600" lvl="0" indent="-50800" algn="l" rtl="0">
              <a:lnSpc>
                <a:spcPct val="90000"/>
              </a:lnSpc>
              <a:spcBef>
                <a:spcPts val="1000"/>
              </a:spcBef>
              <a:spcAft>
                <a:spcPts val="0"/>
              </a:spcAft>
              <a:buClr>
                <a:schemeClr val="dk1"/>
              </a:buClr>
              <a:buSzPts val="2800"/>
              <a:buFont typeface="Arial"/>
              <a:buNone/>
            </a:pPr>
            <a:endParaRPr sz="1200">
              <a:solidFill>
                <a:schemeClr val="dk1"/>
              </a:solidFill>
              <a:latin typeface="Calibri"/>
              <a:ea typeface="Calibri"/>
              <a:cs typeface="Calibri"/>
              <a:sym typeface="Calibri"/>
            </a:endParaRPr>
          </a:p>
          <a:p>
            <a:pPr marL="0" lvl="0" indent="0" algn="l" rtl="0">
              <a:spcBef>
                <a:spcPts val="0"/>
              </a:spcBef>
              <a:spcAft>
                <a:spcPts val="0"/>
              </a:spcAft>
              <a:buNone/>
            </a:pPr>
            <a:endParaRPr sz="1200"/>
          </a:p>
        </p:txBody>
      </p:sp>
      <p:sp>
        <p:nvSpPr>
          <p:cNvPr id="94" name="Google Shape;9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3dc633e03d_3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3dc633e03d_3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3dc633e03d_3_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6" name="Google Shape;316;g23dc633e03d_3_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23dc633e03d_3_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g23dc633e03d_3_6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457200" lvl="0" indent="-304800" algn="l" rtl="0">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The data for this project was collected using the Twitter API, which allows developers to access and collect data from the Twitter platform. </a:t>
            </a:r>
            <a:endParaRPr sz="12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457200" lvl="0" indent="-304800" algn="l" rtl="0">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In our survey we asked our friends/family to fill out any 3 tweeter account which comes to there mind when they think of iphone.</a:t>
            </a:r>
            <a:endParaRPr sz="12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457200" lvl="0" indent="-304800" algn="l" rtl="0">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We collected around 20 responses and which included 10 different tweeter ids.</a:t>
            </a:r>
            <a:endParaRPr sz="12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457200" lvl="0" indent="-304800" algn="l" rtl="0">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We then selected top 6 profiles from the survey response we did, that frequently tweet about iPhone-related topics, in order to gather a dataset that is focused on this specific product.</a:t>
            </a:r>
            <a:endParaRPr sz="12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p:txBody>
      </p:sp>
      <p:sp>
        <p:nvSpPr>
          <p:cNvPr id="329" name="Google Shape;3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23dc633e03d_2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23dc633e03d_2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The data collection process involved using Python's Tweepy library to access the Twitter API and retrieve tweets. We used Tweepy's user timeline method to retrieves the most recent tweets posted by a specific user. </a:t>
            </a:r>
            <a:endParaRPr sz="12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457200" lvl="0" indent="-304800" algn="l" rtl="0">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Once the tweets were collected, we performed some data cleaning and preprocessing to ensure that the data was of good quality and ready for analysis. This involved removing any duplicate tweets, removing any tweets that did not contain any text, and removing any tweets that contained irrelevant information, such as advertisements or spam. We also removed any URLs, mentions, and hashtags from the tweet text, in order to focus on the content of the tweets themselves. Finally, we performed basic text cleaning, such as removing punctuation and converting all text to lowercase. </a:t>
            </a:r>
            <a:endParaRPr sz="12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457200" lvl="0" indent="-304800" algn="l" rtl="0">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Overall, the data collection process was designed to ensure that we collected a high-quality dataset that was relevant to our research question and suitable for analysis.</a:t>
            </a:r>
            <a:endParaRPr sz="12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t>The provided dataset contains 20000 observations and 4 attributes in each observation. Each observation represents a tweet posted by a user on a specific date and time. The variables in the dataset are:</a:t>
            </a:r>
            <a:endParaRPr/>
          </a:p>
          <a:p>
            <a:pPr marL="0" lvl="0" indent="0" algn="l" rtl="0">
              <a:spcBef>
                <a:spcPts val="0"/>
              </a:spcBef>
              <a:spcAft>
                <a:spcPts val="0"/>
              </a:spcAft>
              <a:buNone/>
            </a:pPr>
            <a:endParaRPr/>
          </a:p>
          <a:p>
            <a:pPr marL="0" lvl="0" indent="0" algn="l" rtl="0">
              <a:spcBef>
                <a:spcPts val="0"/>
              </a:spcBef>
              <a:spcAft>
                <a:spcPts val="0"/>
              </a:spcAft>
              <a:buNone/>
            </a:pPr>
            <a:r>
              <a:rPr lang="en-US"/>
              <a:t>1. ID: The unique identification number for each tweet.</a:t>
            </a:r>
            <a:endParaRPr/>
          </a:p>
          <a:p>
            <a:pPr marL="0" lvl="0" indent="0" algn="l" rtl="0">
              <a:spcBef>
                <a:spcPts val="0"/>
              </a:spcBef>
              <a:spcAft>
                <a:spcPts val="0"/>
              </a:spcAft>
              <a:buClr>
                <a:schemeClr val="dk1"/>
              </a:buClr>
              <a:buSzPts val="1100"/>
              <a:buFont typeface="Arial"/>
              <a:buNone/>
            </a:pPr>
            <a:r>
              <a:rPr lang="en-US"/>
              <a:t>2. Date and Time: The date and time at which the tweet was posted in the format of YYYY-MM-DD HH:MM:SS +00:00.</a:t>
            </a:r>
            <a:endParaRPr/>
          </a:p>
          <a:p>
            <a:pPr marL="0" lvl="0" indent="0" algn="l" rtl="0">
              <a:spcBef>
                <a:spcPts val="0"/>
              </a:spcBef>
              <a:spcAft>
                <a:spcPts val="0"/>
              </a:spcAft>
              <a:buClr>
                <a:schemeClr val="dk1"/>
              </a:buClr>
              <a:buSzPts val="1100"/>
              <a:buFont typeface="Arial"/>
              <a:buNone/>
            </a:pPr>
            <a:r>
              <a:rPr lang="en-US"/>
              <a:t>3. Tweets: The actual text of the tweet posted by the user.</a:t>
            </a:r>
            <a:endParaRPr/>
          </a:p>
          <a:p>
            <a:pPr marL="0" lvl="0" indent="0" algn="l" rtl="0">
              <a:spcBef>
                <a:spcPts val="0"/>
              </a:spcBef>
              <a:spcAft>
                <a:spcPts val="0"/>
              </a:spcAft>
              <a:buClr>
                <a:schemeClr val="dk1"/>
              </a:buClr>
              <a:buSzPts val="1100"/>
              <a:buFont typeface="Arial"/>
              <a:buNone/>
            </a:pPr>
            <a:r>
              <a:rPr lang="en-US"/>
              <a:t>4. User: The name of the user who posted the tweet.</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US"/>
              <a:t>Overall, the dataset provides a glimpse of tweets from various tech-related sources discussing different topics.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352" name="Google Shape;35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36.png"/><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hyperlink" Target="https://docs.google.com/forms/d/e/1FAIpQLScVVQr8K1gHaxWgHD9aGl5edRTlieb5QqrJ76Z9M1MBZVeVXw/viewform" TargetMode="External"/><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3"/>
        <p:cNvGrpSpPr/>
        <p:nvPr/>
      </p:nvGrpSpPr>
      <p:grpSpPr>
        <a:xfrm>
          <a:off x="0" y="0"/>
          <a:ext cx="0" cy="0"/>
          <a:chOff x="0" y="0"/>
          <a:chExt cx="0" cy="0"/>
        </a:xfrm>
      </p:grpSpPr>
      <p:sp>
        <p:nvSpPr>
          <p:cNvPr id="84" name="Google Shape;84;p13"/>
          <p:cNvSpPr txBox="1"/>
          <p:nvPr/>
        </p:nvSpPr>
        <p:spPr>
          <a:xfrm>
            <a:off x="2353056" y="2738898"/>
            <a:ext cx="8217408" cy="91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chemeClr val="lt1"/>
                </a:solidFill>
                <a:latin typeface="SF Pro Display" pitchFamily="2" charset="0"/>
                <a:ea typeface="SF Pro Display" pitchFamily="2" charset="0"/>
                <a:cs typeface="Impact"/>
                <a:sym typeface="Impact"/>
              </a:rPr>
              <a:t>Data Analysis for </a:t>
            </a:r>
            <a:r>
              <a:rPr lang="en-US" sz="4800" b="1" dirty="0" err="1">
                <a:solidFill>
                  <a:schemeClr val="lt1"/>
                </a:solidFill>
                <a:latin typeface="SF Pro Display" pitchFamily="2" charset="0"/>
                <a:ea typeface="SF Pro Display" pitchFamily="2" charset="0"/>
                <a:cs typeface="Impact"/>
                <a:sym typeface="Impact"/>
              </a:rPr>
              <a:t>i</a:t>
            </a:r>
            <a:r>
              <a:rPr lang="en-US" sz="4800" b="1" dirty="0">
                <a:solidFill>
                  <a:schemeClr val="lt1"/>
                </a:solidFill>
                <a:latin typeface="SF Pro Display" pitchFamily="2" charset="0"/>
                <a:ea typeface="SF Pro Display" pitchFamily="2" charset="0"/>
                <a:cs typeface="Impact"/>
                <a:sym typeface="Impact"/>
              </a:rPr>
              <a:t> Phone 15</a:t>
            </a:r>
            <a:endParaRPr sz="4800" b="1" dirty="0">
              <a:solidFill>
                <a:schemeClr val="lt1"/>
              </a:solidFill>
              <a:latin typeface="SF Pro Display" pitchFamily="2" charset="0"/>
              <a:ea typeface="SF Pro Display" pitchFamily="2" charset="0"/>
              <a:cs typeface="Impact"/>
              <a:sym typeface="Impac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pic>
        <p:nvPicPr>
          <p:cNvPr id="743" name="Google Shape;743;p22"/>
          <p:cNvPicPr preferRelativeResize="0"/>
          <p:nvPr/>
        </p:nvPicPr>
        <p:blipFill>
          <a:blip r:embed="rId3">
            <a:alphaModFix/>
          </a:blip>
          <a:stretch>
            <a:fillRect/>
          </a:stretch>
        </p:blipFill>
        <p:spPr>
          <a:xfrm>
            <a:off x="198402" y="3044502"/>
            <a:ext cx="11993600" cy="3360775"/>
          </a:xfrm>
          <a:prstGeom prst="rect">
            <a:avLst/>
          </a:prstGeom>
          <a:noFill/>
          <a:ln>
            <a:noFill/>
          </a:ln>
        </p:spPr>
      </p:pic>
      <p:pic>
        <p:nvPicPr>
          <p:cNvPr id="744" name="Google Shape;744;p22"/>
          <p:cNvPicPr preferRelativeResize="0"/>
          <p:nvPr/>
        </p:nvPicPr>
        <p:blipFill>
          <a:blip r:embed="rId4">
            <a:alphaModFix/>
          </a:blip>
          <a:stretch>
            <a:fillRect/>
          </a:stretch>
        </p:blipFill>
        <p:spPr>
          <a:xfrm>
            <a:off x="6088325" y="165425"/>
            <a:ext cx="5881050" cy="2735375"/>
          </a:xfrm>
          <a:prstGeom prst="rect">
            <a:avLst/>
          </a:prstGeom>
          <a:noFill/>
          <a:ln>
            <a:noFill/>
          </a:ln>
        </p:spPr>
      </p:pic>
      <p:sp>
        <p:nvSpPr>
          <p:cNvPr id="745" name="Google Shape;745;p22"/>
          <p:cNvSpPr txBox="1"/>
          <p:nvPr/>
        </p:nvSpPr>
        <p:spPr>
          <a:xfrm>
            <a:off x="586875" y="402425"/>
            <a:ext cx="39573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600">
                <a:latin typeface="Calibri"/>
                <a:ea typeface="Calibri"/>
                <a:cs typeface="Calibri"/>
                <a:sym typeface="Calibri"/>
              </a:rPr>
              <a:t>DATA CLEANING</a:t>
            </a:r>
            <a:endParaRPr sz="2600">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44"/>
                                        </p:tgtEl>
                                        <p:attrNameLst>
                                          <p:attrName>style.visibility</p:attrName>
                                        </p:attrNameLst>
                                      </p:cBhvr>
                                      <p:to>
                                        <p:strVal val="visible"/>
                                      </p:to>
                                    </p:set>
                                    <p:animEffect transition="in" filter="fade">
                                      <p:cBhvr>
                                        <p:cTn id="7" dur="1000"/>
                                        <p:tgtEl>
                                          <p:spTgt spid="744"/>
                                        </p:tgtEl>
                                      </p:cBhvr>
                                    </p:animEffect>
                                  </p:childTnLst>
                                </p:cTn>
                              </p:par>
                              <p:par>
                                <p:cTn id="8" presetID="10" presetClass="entr" presetSubtype="0" fill="hold" nodeType="withEffect">
                                  <p:stCondLst>
                                    <p:cond delay="0"/>
                                  </p:stCondLst>
                                  <p:childTnLst>
                                    <p:set>
                                      <p:cBhvr>
                                        <p:cTn id="9" dur="1" fill="hold">
                                          <p:stCondLst>
                                            <p:cond delay="0"/>
                                          </p:stCondLst>
                                        </p:cTn>
                                        <p:tgtEl>
                                          <p:spTgt spid="743"/>
                                        </p:tgtEl>
                                        <p:attrNameLst>
                                          <p:attrName>style.visibility</p:attrName>
                                        </p:attrNameLst>
                                      </p:cBhvr>
                                      <p:to>
                                        <p:strVal val="visible"/>
                                      </p:to>
                                    </p:set>
                                    <p:animEffect transition="in" filter="fade">
                                      <p:cBhvr>
                                        <p:cTn id="10" dur="1000"/>
                                        <p:tgtEl>
                                          <p:spTgt spid="7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49"/>
        <p:cNvGrpSpPr/>
        <p:nvPr/>
      </p:nvGrpSpPr>
      <p:grpSpPr>
        <a:xfrm>
          <a:off x="0" y="0"/>
          <a:ext cx="0" cy="0"/>
          <a:chOff x="0" y="0"/>
          <a:chExt cx="0" cy="0"/>
        </a:xfrm>
      </p:grpSpPr>
      <p:sp>
        <p:nvSpPr>
          <p:cNvPr id="750" name="Google Shape;750;p23"/>
          <p:cNvSpPr txBox="1"/>
          <p:nvPr/>
        </p:nvSpPr>
        <p:spPr>
          <a:xfrm>
            <a:off x="6534000" y="2532825"/>
            <a:ext cx="4711500" cy="91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a:solidFill>
                  <a:schemeClr val="lt1"/>
                </a:solidFill>
                <a:latin typeface="Impact"/>
                <a:ea typeface="Impact"/>
                <a:cs typeface="Impact"/>
                <a:sym typeface="Impact"/>
              </a:rPr>
              <a:t>ANALYTICAL STRATEGY</a:t>
            </a:r>
            <a:endParaRPr sz="4800" b="1">
              <a:solidFill>
                <a:schemeClr val="lt1"/>
              </a:solidFill>
              <a:latin typeface="Impact"/>
              <a:ea typeface="Impact"/>
              <a:cs typeface="Impact"/>
              <a:sym typeface="Impact"/>
            </a:endParaRPr>
          </a:p>
        </p:txBody>
      </p:sp>
      <p:sp>
        <p:nvSpPr>
          <p:cNvPr id="751" name="Google Shape;751;p23"/>
          <p:cNvSpPr txBox="1"/>
          <p:nvPr/>
        </p:nvSpPr>
        <p:spPr>
          <a:xfrm>
            <a:off x="7101000" y="3924975"/>
            <a:ext cx="35775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b="1">
                <a:solidFill>
                  <a:schemeClr val="accent4"/>
                </a:solidFill>
                <a:latin typeface="Roboto"/>
                <a:ea typeface="Roboto"/>
                <a:cs typeface="Roboto"/>
                <a:sym typeface="Roboto"/>
              </a:rPr>
              <a:t>TOPIC MODELLING</a:t>
            </a:r>
            <a:endParaRPr sz="3000" b="1">
              <a:solidFill>
                <a:schemeClr val="accent4"/>
              </a:solidFill>
              <a:latin typeface="Roboto"/>
              <a:ea typeface="Roboto"/>
              <a:cs typeface="Roboto"/>
              <a:sym typeface="Roboto"/>
            </a:endParaRPr>
          </a:p>
        </p:txBody>
      </p:sp>
      <p:sp>
        <p:nvSpPr>
          <p:cNvPr id="752" name="Google Shape;752;p23"/>
          <p:cNvSpPr/>
          <p:nvPr/>
        </p:nvSpPr>
        <p:spPr>
          <a:xfrm>
            <a:off x="1161000" y="1593000"/>
            <a:ext cx="5076000" cy="3550500"/>
          </a:xfrm>
          <a:prstGeom prst="round2DiagRect">
            <a:avLst>
              <a:gd name="adj1" fmla="val 16667"/>
              <a:gd name="adj2" fmla="val 0"/>
            </a:avLst>
          </a:prstGeom>
          <a:solidFill>
            <a:srgbClr val="FDA909"/>
          </a:solidFill>
          <a:ln w="9525" cap="flat" cmpd="sng">
            <a:solidFill>
              <a:srgbClr val="FDA90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1600" i="1">
              <a:solidFill>
                <a:srgbClr val="202124"/>
              </a:solidFill>
            </a:endParaRPr>
          </a:p>
          <a:p>
            <a:pPr marL="0" lvl="0" indent="0" algn="l" rtl="0">
              <a:spcBef>
                <a:spcPts val="0"/>
              </a:spcBef>
              <a:spcAft>
                <a:spcPts val="0"/>
              </a:spcAft>
              <a:buClr>
                <a:schemeClr val="dk1"/>
              </a:buClr>
              <a:buSzPts val="1100"/>
              <a:buFont typeface="Arial"/>
              <a:buNone/>
            </a:pPr>
            <a:r>
              <a:rPr lang="en-US" sz="1600" i="1">
                <a:solidFill>
                  <a:srgbClr val="202124"/>
                </a:solidFill>
              </a:rPr>
              <a:t>Topic modeling</a:t>
            </a:r>
            <a:r>
              <a:rPr lang="en-US" sz="1600">
                <a:solidFill>
                  <a:srgbClr val="202124"/>
                </a:solidFill>
              </a:rPr>
              <a:t> is an unsupervised machine learning technique that's capable of scanning a set of documents, detecting word and phrase patterns within them, and automatically clustering word groups and similar expressions that best characterize a set of documents.</a:t>
            </a:r>
            <a:endParaRPr sz="1600">
              <a:solidFill>
                <a:srgbClr val="202124"/>
              </a:solidFill>
            </a:endParaRPr>
          </a:p>
          <a:p>
            <a:pPr marL="0" lvl="0" indent="0" algn="l" rtl="0">
              <a:spcBef>
                <a:spcPts val="0"/>
              </a:spcBef>
              <a:spcAft>
                <a:spcPts val="0"/>
              </a:spcAft>
              <a:buClr>
                <a:schemeClr val="dk1"/>
              </a:buClr>
              <a:buSzPts val="1100"/>
              <a:buFont typeface="Arial"/>
              <a:buNone/>
            </a:pPr>
            <a:endParaRPr sz="1500">
              <a:solidFill>
                <a:srgbClr val="202124"/>
              </a:solidFill>
              <a:highlight>
                <a:srgbClr val="FFFFFF"/>
              </a:highlight>
              <a:latin typeface="Roboto"/>
              <a:ea typeface="Roboto"/>
              <a:cs typeface="Roboto"/>
              <a:sym typeface="Roboto"/>
            </a:endParaRPr>
          </a:p>
          <a:p>
            <a:pPr marL="0" lvl="0" indent="0" algn="l" rtl="0">
              <a:spcBef>
                <a:spcPts val="0"/>
              </a:spcBef>
              <a:spcAft>
                <a:spcPts val="0"/>
              </a:spcAft>
              <a:buNone/>
            </a:pPr>
            <a:endParaRPr sz="1500">
              <a:solidFill>
                <a:srgbClr val="202124"/>
              </a:solidFill>
              <a:highlight>
                <a:srgbClr val="FFFFFF"/>
              </a:highlight>
              <a:latin typeface="Roboto"/>
              <a:ea typeface="Roboto"/>
              <a:cs typeface="Roboto"/>
              <a:sym typeface="Roboto"/>
            </a:endParaRPr>
          </a:p>
        </p:txBody>
      </p:sp>
      <p:sp>
        <p:nvSpPr>
          <p:cNvPr id="753" name="Google Shape;753;p23"/>
          <p:cNvSpPr txBox="1"/>
          <p:nvPr/>
        </p:nvSpPr>
        <p:spPr>
          <a:xfrm>
            <a:off x="1660500" y="1944000"/>
            <a:ext cx="4090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24"/>
          <p:cNvSpPr txBox="1">
            <a:spLocks noGrp="1"/>
          </p:cNvSpPr>
          <p:nvPr>
            <p:ph type="title"/>
          </p:nvPr>
        </p:nvSpPr>
        <p:spPr>
          <a:xfrm>
            <a:off x="116550" y="189650"/>
            <a:ext cx="11958900" cy="10095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Calibri"/>
              <a:buNone/>
            </a:pPr>
            <a:r>
              <a:rPr lang="en-US"/>
              <a:t>Creation of Term Frequency Matrix and Train LDA Model</a:t>
            </a:r>
            <a:endParaRPr/>
          </a:p>
        </p:txBody>
      </p:sp>
      <p:pic>
        <p:nvPicPr>
          <p:cNvPr id="759" name="Google Shape;759;p24"/>
          <p:cNvPicPr preferRelativeResize="0"/>
          <p:nvPr/>
        </p:nvPicPr>
        <p:blipFill>
          <a:blip r:embed="rId3">
            <a:alphaModFix/>
          </a:blip>
          <a:stretch>
            <a:fillRect/>
          </a:stretch>
        </p:blipFill>
        <p:spPr>
          <a:xfrm>
            <a:off x="447825" y="1515200"/>
            <a:ext cx="4055976" cy="2476120"/>
          </a:xfrm>
          <a:prstGeom prst="rect">
            <a:avLst/>
          </a:prstGeom>
          <a:noFill/>
          <a:ln>
            <a:noFill/>
          </a:ln>
        </p:spPr>
      </p:pic>
      <p:pic>
        <p:nvPicPr>
          <p:cNvPr id="760" name="Google Shape;760;p24"/>
          <p:cNvPicPr preferRelativeResize="0"/>
          <p:nvPr/>
        </p:nvPicPr>
        <p:blipFill>
          <a:blip r:embed="rId4">
            <a:alphaModFix/>
          </a:blip>
          <a:stretch>
            <a:fillRect/>
          </a:stretch>
        </p:blipFill>
        <p:spPr>
          <a:xfrm>
            <a:off x="2487500" y="4099325"/>
            <a:ext cx="4626998" cy="2602700"/>
          </a:xfrm>
          <a:prstGeom prst="rect">
            <a:avLst/>
          </a:prstGeom>
          <a:noFill/>
          <a:ln>
            <a:noFill/>
          </a:ln>
        </p:spPr>
      </p:pic>
      <p:pic>
        <p:nvPicPr>
          <p:cNvPr id="761" name="Google Shape;761;p24"/>
          <p:cNvPicPr preferRelativeResize="0"/>
          <p:nvPr/>
        </p:nvPicPr>
        <p:blipFill>
          <a:blip r:embed="rId5">
            <a:alphaModFix/>
          </a:blip>
          <a:stretch>
            <a:fillRect/>
          </a:stretch>
        </p:blipFill>
        <p:spPr>
          <a:xfrm>
            <a:off x="4655900" y="1624375"/>
            <a:ext cx="7536100" cy="702080"/>
          </a:xfrm>
          <a:prstGeom prst="rect">
            <a:avLst/>
          </a:prstGeom>
          <a:noFill/>
          <a:ln>
            <a:noFill/>
          </a:ln>
        </p:spPr>
      </p:pic>
      <p:pic>
        <p:nvPicPr>
          <p:cNvPr id="762" name="Google Shape;762;p24"/>
          <p:cNvPicPr preferRelativeResize="0"/>
          <p:nvPr/>
        </p:nvPicPr>
        <p:blipFill>
          <a:blip r:embed="rId6">
            <a:alphaModFix/>
          </a:blip>
          <a:stretch>
            <a:fillRect/>
          </a:stretch>
        </p:blipFill>
        <p:spPr>
          <a:xfrm>
            <a:off x="7479000" y="3607775"/>
            <a:ext cx="3587075" cy="3199075"/>
          </a:xfrm>
          <a:prstGeom prst="rect">
            <a:avLst/>
          </a:prstGeom>
          <a:noFill/>
          <a:ln>
            <a:noFill/>
          </a:ln>
        </p:spPr>
      </p:pic>
      <p:sp>
        <p:nvSpPr>
          <p:cNvPr id="763" name="Google Shape;763;p24"/>
          <p:cNvSpPr txBox="1"/>
          <p:nvPr/>
        </p:nvSpPr>
        <p:spPr>
          <a:xfrm>
            <a:off x="7198900" y="2408825"/>
            <a:ext cx="1590600" cy="400200"/>
          </a:xfrm>
          <a:prstGeom prst="rect">
            <a:avLst/>
          </a:prstGeom>
          <a:noFill/>
          <a:ln>
            <a:noFill/>
          </a:ln>
        </p:spPr>
        <p:txBody>
          <a:bodyPr spcFirstLastPara="1" wrap="square" lIns="91425" tIns="91425" rIns="91425" bIns="91425" anchor="ctr" anchorCtr="0">
            <a:spAutoFit/>
          </a:bodyPr>
          <a:lstStyle/>
          <a:p>
            <a:pPr marL="0" lvl="0" indent="0" algn="l" rtl="0">
              <a:spcBef>
                <a:spcPts val="0"/>
              </a:spcBef>
              <a:spcAft>
                <a:spcPts val="0"/>
              </a:spcAft>
              <a:buNone/>
            </a:pPr>
            <a:r>
              <a:rPr lang="en-US">
                <a:latin typeface="Calibri"/>
                <a:ea typeface="Calibri"/>
                <a:cs typeface="Calibri"/>
                <a:sym typeface="Calibri"/>
              </a:rPr>
              <a:t>Feature Names</a:t>
            </a:r>
            <a:endParaRPr>
              <a:latin typeface="Calibri"/>
              <a:ea typeface="Calibri"/>
              <a:cs typeface="Calibri"/>
              <a:sym typeface="Calibri"/>
            </a:endParaRPr>
          </a:p>
        </p:txBody>
      </p:sp>
      <p:sp>
        <p:nvSpPr>
          <p:cNvPr id="764" name="Google Shape;764;p24"/>
          <p:cNvSpPr txBox="1"/>
          <p:nvPr/>
        </p:nvSpPr>
        <p:spPr>
          <a:xfrm>
            <a:off x="989000" y="5130000"/>
            <a:ext cx="1498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Calibri"/>
                <a:ea typeface="Calibri"/>
                <a:cs typeface="Calibri"/>
                <a:sym typeface="Calibri"/>
              </a:rPr>
              <a:t>TRAINING</a:t>
            </a:r>
            <a:endParaRPr>
              <a:latin typeface="Calibri"/>
              <a:ea typeface="Calibri"/>
              <a:cs typeface="Calibri"/>
              <a:sym typeface="Calibri"/>
            </a:endParaRPr>
          </a:p>
        </p:txBody>
      </p:sp>
      <p:sp>
        <p:nvSpPr>
          <p:cNvPr id="765" name="Google Shape;765;p24"/>
          <p:cNvSpPr txBox="1"/>
          <p:nvPr/>
        </p:nvSpPr>
        <p:spPr>
          <a:xfrm>
            <a:off x="11066075" y="4846500"/>
            <a:ext cx="103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Calibri"/>
                <a:ea typeface="Calibri"/>
                <a:cs typeface="Calibri"/>
                <a:sym typeface="Calibri"/>
              </a:rPr>
              <a:t>OUTPUT</a:t>
            </a:r>
            <a:endParaRPr>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59"/>
                                        </p:tgtEl>
                                        <p:attrNameLst>
                                          <p:attrName>style.visibility</p:attrName>
                                        </p:attrNameLst>
                                      </p:cBhvr>
                                      <p:to>
                                        <p:strVal val="visible"/>
                                      </p:to>
                                    </p:set>
                                    <p:animEffect transition="in" filter="fade">
                                      <p:cBhvr>
                                        <p:cTn id="7" dur="1000"/>
                                        <p:tgtEl>
                                          <p:spTgt spid="759"/>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761"/>
                                        </p:tgtEl>
                                        <p:attrNameLst>
                                          <p:attrName>style.visibility</p:attrName>
                                        </p:attrNameLst>
                                      </p:cBhvr>
                                      <p:to>
                                        <p:strVal val="visible"/>
                                      </p:to>
                                    </p:set>
                                    <p:animEffect transition="in" filter="fade">
                                      <p:cBhvr>
                                        <p:cTn id="11" dur="1000"/>
                                        <p:tgtEl>
                                          <p:spTgt spid="761"/>
                                        </p:tgtEl>
                                      </p:cBhvr>
                                    </p:animEffect>
                                  </p:childTnLst>
                                </p:cTn>
                              </p:par>
                              <p:par>
                                <p:cTn id="12" presetID="10" presetClass="entr" presetSubtype="0" fill="hold" nodeType="withEffect">
                                  <p:stCondLst>
                                    <p:cond delay="0"/>
                                  </p:stCondLst>
                                  <p:childTnLst>
                                    <p:set>
                                      <p:cBhvr>
                                        <p:cTn id="13" dur="1" fill="hold">
                                          <p:stCondLst>
                                            <p:cond delay="0"/>
                                          </p:stCondLst>
                                        </p:cTn>
                                        <p:tgtEl>
                                          <p:spTgt spid="763"/>
                                        </p:tgtEl>
                                        <p:attrNameLst>
                                          <p:attrName>style.visibility</p:attrName>
                                        </p:attrNameLst>
                                      </p:cBhvr>
                                      <p:to>
                                        <p:strVal val="visible"/>
                                      </p:to>
                                    </p:set>
                                    <p:animEffect transition="in" filter="fade">
                                      <p:cBhvr>
                                        <p:cTn id="14" dur="1000"/>
                                        <p:tgtEl>
                                          <p:spTgt spid="763"/>
                                        </p:tgtEl>
                                      </p:cBhvr>
                                    </p:animEffect>
                                  </p:childTnLst>
                                </p:cTn>
                              </p:par>
                            </p:childTnLst>
                          </p:cTn>
                        </p:par>
                        <p:par>
                          <p:cTn id="15" fill="hold">
                            <p:stCondLst>
                              <p:cond delay="2000"/>
                            </p:stCondLst>
                            <p:childTnLst>
                              <p:par>
                                <p:cTn id="16" presetID="10" presetClass="entr" presetSubtype="0" fill="hold" nodeType="afterEffect">
                                  <p:stCondLst>
                                    <p:cond delay="0"/>
                                  </p:stCondLst>
                                  <p:childTnLst>
                                    <p:set>
                                      <p:cBhvr>
                                        <p:cTn id="17" dur="1" fill="hold">
                                          <p:stCondLst>
                                            <p:cond delay="0"/>
                                          </p:stCondLst>
                                        </p:cTn>
                                        <p:tgtEl>
                                          <p:spTgt spid="760"/>
                                        </p:tgtEl>
                                        <p:attrNameLst>
                                          <p:attrName>style.visibility</p:attrName>
                                        </p:attrNameLst>
                                      </p:cBhvr>
                                      <p:to>
                                        <p:strVal val="visible"/>
                                      </p:to>
                                    </p:set>
                                    <p:animEffect transition="in" filter="fade">
                                      <p:cBhvr>
                                        <p:cTn id="18" dur="1000"/>
                                        <p:tgtEl>
                                          <p:spTgt spid="760"/>
                                        </p:tgtEl>
                                      </p:cBhvr>
                                    </p:animEffect>
                                  </p:childTnLst>
                                </p:cTn>
                              </p:par>
                              <p:par>
                                <p:cTn id="19" presetID="10" presetClass="entr" presetSubtype="0" fill="hold" nodeType="withEffect">
                                  <p:stCondLst>
                                    <p:cond delay="0"/>
                                  </p:stCondLst>
                                  <p:childTnLst>
                                    <p:set>
                                      <p:cBhvr>
                                        <p:cTn id="20" dur="1" fill="hold">
                                          <p:stCondLst>
                                            <p:cond delay="0"/>
                                          </p:stCondLst>
                                        </p:cTn>
                                        <p:tgtEl>
                                          <p:spTgt spid="764"/>
                                        </p:tgtEl>
                                        <p:attrNameLst>
                                          <p:attrName>style.visibility</p:attrName>
                                        </p:attrNameLst>
                                      </p:cBhvr>
                                      <p:to>
                                        <p:strVal val="visible"/>
                                      </p:to>
                                    </p:set>
                                    <p:animEffect transition="in" filter="fade">
                                      <p:cBhvr>
                                        <p:cTn id="21" dur="1000"/>
                                        <p:tgtEl>
                                          <p:spTgt spid="764"/>
                                        </p:tgtEl>
                                      </p:cBhvr>
                                    </p:animEffect>
                                  </p:childTnLst>
                                </p:cTn>
                              </p:par>
                            </p:childTnLst>
                          </p:cTn>
                        </p:par>
                        <p:par>
                          <p:cTn id="22" fill="hold">
                            <p:stCondLst>
                              <p:cond delay="3000"/>
                            </p:stCondLst>
                            <p:childTnLst>
                              <p:par>
                                <p:cTn id="23" presetID="10" presetClass="entr" presetSubtype="0" fill="hold" nodeType="afterEffect">
                                  <p:stCondLst>
                                    <p:cond delay="0"/>
                                  </p:stCondLst>
                                  <p:childTnLst>
                                    <p:set>
                                      <p:cBhvr>
                                        <p:cTn id="24" dur="1" fill="hold">
                                          <p:stCondLst>
                                            <p:cond delay="0"/>
                                          </p:stCondLst>
                                        </p:cTn>
                                        <p:tgtEl>
                                          <p:spTgt spid="762"/>
                                        </p:tgtEl>
                                        <p:attrNameLst>
                                          <p:attrName>style.visibility</p:attrName>
                                        </p:attrNameLst>
                                      </p:cBhvr>
                                      <p:to>
                                        <p:strVal val="visible"/>
                                      </p:to>
                                    </p:set>
                                    <p:animEffect transition="in" filter="fade">
                                      <p:cBhvr>
                                        <p:cTn id="25" dur="1000"/>
                                        <p:tgtEl>
                                          <p:spTgt spid="762"/>
                                        </p:tgtEl>
                                      </p:cBhvr>
                                    </p:animEffect>
                                  </p:childTnLst>
                                </p:cTn>
                              </p:par>
                              <p:par>
                                <p:cTn id="26" presetID="10" presetClass="entr" presetSubtype="0" fill="hold" nodeType="withEffect">
                                  <p:stCondLst>
                                    <p:cond delay="0"/>
                                  </p:stCondLst>
                                  <p:childTnLst>
                                    <p:set>
                                      <p:cBhvr>
                                        <p:cTn id="27" dur="1" fill="hold">
                                          <p:stCondLst>
                                            <p:cond delay="0"/>
                                          </p:stCondLst>
                                        </p:cTn>
                                        <p:tgtEl>
                                          <p:spTgt spid="765"/>
                                        </p:tgtEl>
                                        <p:attrNameLst>
                                          <p:attrName>style.visibility</p:attrName>
                                        </p:attrNameLst>
                                      </p:cBhvr>
                                      <p:to>
                                        <p:strVal val="visible"/>
                                      </p:to>
                                    </p:set>
                                    <p:animEffect transition="in" filter="fade">
                                      <p:cBhvr>
                                        <p:cTn id="28" dur="1000"/>
                                        <p:tgtEl>
                                          <p:spTgt spid="7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pic>
        <p:nvPicPr>
          <p:cNvPr id="770" name="Google Shape;770;p25"/>
          <p:cNvPicPr preferRelativeResize="0"/>
          <p:nvPr/>
        </p:nvPicPr>
        <p:blipFill>
          <a:blip r:embed="rId3">
            <a:alphaModFix/>
          </a:blip>
          <a:stretch>
            <a:fillRect/>
          </a:stretch>
        </p:blipFill>
        <p:spPr>
          <a:xfrm>
            <a:off x="216000" y="3271200"/>
            <a:ext cx="6750001" cy="3131800"/>
          </a:xfrm>
          <a:prstGeom prst="rect">
            <a:avLst/>
          </a:prstGeom>
          <a:noFill/>
          <a:ln>
            <a:noFill/>
          </a:ln>
        </p:spPr>
      </p:pic>
      <p:pic>
        <p:nvPicPr>
          <p:cNvPr id="771" name="Google Shape;771;p25"/>
          <p:cNvPicPr preferRelativeResize="0"/>
          <p:nvPr/>
        </p:nvPicPr>
        <p:blipFill>
          <a:blip r:embed="rId4">
            <a:alphaModFix/>
          </a:blip>
          <a:stretch>
            <a:fillRect/>
          </a:stretch>
        </p:blipFill>
        <p:spPr>
          <a:xfrm>
            <a:off x="7080649" y="675001"/>
            <a:ext cx="5184050" cy="4580700"/>
          </a:xfrm>
          <a:prstGeom prst="rect">
            <a:avLst/>
          </a:prstGeom>
          <a:noFill/>
          <a:ln>
            <a:noFill/>
          </a:ln>
        </p:spPr>
      </p:pic>
      <p:sp>
        <p:nvSpPr>
          <p:cNvPr id="772" name="Google Shape;772;p25"/>
          <p:cNvSpPr txBox="1"/>
          <p:nvPr/>
        </p:nvSpPr>
        <p:spPr>
          <a:xfrm>
            <a:off x="123300" y="139200"/>
            <a:ext cx="2781000" cy="1046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atin typeface="Calibri"/>
                <a:ea typeface="Calibri"/>
                <a:cs typeface="Calibri"/>
                <a:sym typeface="Calibri"/>
              </a:rPr>
              <a:t>Topic 0 seems to focus on upcoming features and updates for iPhones, as well as battery life and support for Android.</a:t>
            </a:r>
            <a:endParaRPr>
              <a:latin typeface="Calibri"/>
              <a:ea typeface="Calibri"/>
              <a:cs typeface="Calibri"/>
              <a:sym typeface="Calibri"/>
            </a:endParaRPr>
          </a:p>
        </p:txBody>
      </p:sp>
      <p:sp>
        <p:nvSpPr>
          <p:cNvPr id="773" name="Google Shape;773;p25"/>
          <p:cNvSpPr txBox="1"/>
          <p:nvPr/>
        </p:nvSpPr>
        <p:spPr>
          <a:xfrm>
            <a:off x="3327600" y="139200"/>
            <a:ext cx="2781000" cy="1477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US">
                <a:latin typeface="Calibri"/>
                <a:ea typeface="Calibri"/>
                <a:cs typeface="Calibri"/>
                <a:sym typeface="Calibri"/>
              </a:rPr>
              <a:t>Topic 1 also relates to iPhones and Apple, but with a focus on production and suppliers, as well as rumors and potential updates.</a:t>
            </a:r>
            <a:endParaRPr>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ctr" rtl="0">
              <a:spcBef>
                <a:spcPts val="0"/>
              </a:spcBef>
              <a:spcAft>
                <a:spcPts val="0"/>
              </a:spcAft>
              <a:buNone/>
            </a:pPr>
            <a:endParaRPr>
              <a:latin typeface="Calibri"/>
              <a:ea typeface="Calibri"/>
              <a:cs typeface="Calibri"/>
              <a:sym typeface="Calibri"/>
            </a:endParaRPr>
          </a:p>
        </p:txBody>
      </p:sp>
      <p:sp>
        <p:nvSpPr>
          <p:cNvPr id="774" name="Google Shape;774;p25"/>
          <p:cNvSpPr txBox="1"/>
          <p:nvPr/>
        </p:nvSpPr>
        <p:spPr>
          <a:xfrm>
            <a:off x="82800" y="1705200"/>
            <a:ext cx="2862000" cy="1046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atin typeface="Calibri"/>
                <a:ea typeface="Calibri"/>
                <a:cs typeface="Calibri"/>
                <a:sym typeface="Calibri"/>
              </a:rPr>
              <a:t>Topic 2 covers a range of Apple products, including the iPhone, iPad, and Apple Watch, as well as deals and cases.</a:t>
            </a:r>
            <a:endParaRPr>
              <a:latin typeface="Calibri"/>
              <a:ea typeface="Calibri"/>
              <a:cs typeface="Calibri"/>
              <a:sym typeface="Calibri"/>
            </a:endParaRPr>
          </a:p>
        </p:txBody>
      </p:sp>
      <p:sp>
        <p:nvSpPr>
          <p:cNvPr id="775" name="Google Shape;775;p25"/>
          <p:cNvSpPr txBox="1"/>
          <p:nvPr/>
        </p:nvSpPr>
        <p:spPr>
          <a:xfrm>
            <a:off x="3327600" y="1705200"/>
            <a:ext cx="3019200" cy="1477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US">
                <a:latin typeface="Calibri"/>
                <a:ea typeface="Calibri"/>
                <a:cs typeface="Calibri"/>
                <a:sym typeface="Calibri"/>
              </a:rPr>
              <a:t>Topic 3 appears to be more specific, focusing on rumored features for the iPhone 15, including dynamic wallpapers and satellite support.</a:t>
            </a:r>
            <a:endParaRPr>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ctr" rtl="0">
              <a:spcBef>
                <a:spcPts val="0"/>
              </a:spcBef>
              <a:spcAft>
                <a:spcPts val="0"/>
              </a:spcAft>
              <a:buNone/>
            </a:pPr>
            <a:endParaRPr>
              <a:latin typeface="Calibri"/>
              <a:ea typeface="Calibri"/>
              <a:cs typeface="Calibri"/>
              <a:sym typeface="Calibri"/>
            </a:endParaRPr>
          </a:p>
        </p:txBody>
      </p:sp>
      <p:sp>
        <p:nvSpPr>
          <p:cNvPr id="776" name="Google Shape;776;p25"/>
          <p:cNvSpPr txBox="1"/>
          <p:nvPr/>
        </p:nvSpPr>
        <p:spPr>
          <a:xfrm>
            <a:off x="7438500" y="5710300"/>
            <a:ext cx="42930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600">
                <a:solidFill>
                  <a:schemeClr val="dk1"/>
                </a:solidFill>
              </a:rPr>
              <a:t>The topics identified by the LDA model are related to Apple products, particularly iPhones, and their features and updates.</a:t>
            </a:r>
            <a:endParaRPr sz="19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72"/>
                                        </p:tgtEl>
                                        <p:attrNameLst>
                                          <p:attrName>style.visibility</p:attrName>
                                        </p:attrNameLst>
                                      </p:cBhvr>
                                      <p:to>
                                        <p:strVal val="visible"/>
                                      </p:to>
                                    </p:set>
                                    <p:animEffect transition="in" filter="fade">
                                      <p:cBhvr>
                                        <p:cTn id="7" dur="1000"/>
                                        <p:tgtEl>
                                          <p:spTgt spid="772"/>
                                        </p:tgtEl>
                                      </p:cBhvr>
                                    </p:animEffect>
                                  </p:childTnLst>
                                </p:cTn>
                              </p:par>
                              <p:par>
                                <p:cTn id="8" presetID="10" presetClass="entr" presetSubtype="0" fill="hold" nodeType="withEffect">
                                  <p:stCondLst>
                                    <p:cond delay="0"/>
                                  </p:stCondLst>
                                  <p:childTnLst>
                                    <p:set>
                                      <p:cBhvr>
                                        <p:cTn id="9" dur="1" fill="hold">
                                          <p:stCondLst>
                                            <p:cond delay="0"/>
                                          </p:stCondLst>
                                        </p:cTn>
                                        <p:tgtEl>
                                          <p:spTgt spid="773"/>
                                        </p:tgtEl>
                                        <p:attrNameLst>
                                          <p:attrName>style.visibility</p:attrName>
                                        </p:attrNameLst>
                                      </p:cBhvr>
                                      <p:to>
                                        <p:strVal val="visible"/>
                                      </p:to>
                                    </p:set>
                                    <p:animEffect transition="in" filter="fade">
                                      <p:cBhvr>
                                        <p:cTn id="10" dur="1000"/>
                                        <p:tgtEl>
                                          <p:spTgt spid="773"/>
                                        </p:tgtEl>
                                      </p:cBhvr>
                                    </p:animEffect>
                                  </p:childTnLst>
                                </p:cTn>
                              </p:par>
                              <p:par>
                                <p:cTn id="11" presetID="10" presetClass="entr" presetSubtype="0" fill="hold" nodeType="withEffect">
                                  <p:stCondLst>
                                    <p:cond delay="0"/>
                                  </p:stCondLst>
                                  <p:childTnLst>
                                    <p:set>
                                      <p:cBhvr>
                                        <p:cTn id="12" dur="1" fill="hold">
                                          <p:stCondLst>
                                            <p:cond delay="0"/>
                                          </p:stCondLst>
                                        </p:cTn>
                                        <p:tgtEl>
                                          <p:spTgt spid="774"/>
                                        </p:tgtEl>
                                        <p:attrNameLst>
                                          <p:attrName>style.visibility</p:attrName>
                                        </p:attrNameLst>
                                      </p:cBhvr>
                                      <p:to>
                                        <p:strVal val="visible"/>
                                      </p:to>
                                    </p:set>
                                    <p:animEffect transition="in" filter="fade">
                                      <p:cBhvr>
                                        <p:cTn id="13" dur="1000"/>
                                        <p:tgtEl>
                                          <p:spTgt spid="774"/>
                                        </p:tgtEl>
                                      </p:cBhvr>
                                    </p:animEffect>
                                  </p:childTnLst>
                                </p:cTn>
                              </p:par>
                              <p:par>
                                <p:cTn id="14" presetID="10" presetClass="entr" presetSubtype="0" fill="hold" nodeType="withEffect">
                                  <p:stCondLst>
                                    <p:cond delay="0"/>
                                  </p:stCondLst>
                                  <p:childTnLst>
                                    <p:set>
                                      <p:cBhvr>
                                        <p:cTn id="15" dur="1" fill="hold">
                                          <p:stCondLst>
                                            <p:cond delay="0"/>
                                          </p:stCondLst>
                                        </p:cTn>
                                        <p:tgtEl>
                                          <p:spTgt spid="775"/>
                                        </p:tgtEl>
                                        <p:attrNameLst>
                                          <p:attrName>style.visibility</p:attrName>
                                        </p:attrNameLst>
                                      </p:cBhvr>
                                      <p:to>
                                        <p:strVal val="visible"/>
                                      </p:to>
                                    </p:set>
                                    <p:animEffect transition="in" filter="fade">
                                      <p:cBhvr>
                                        <p:cTn id="16" dur="1000"/>
                                        <p:tgtEl>
                                          <p:spTgt spid="775"/>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770"/>
                                        </p:tgtEl>
                                        <p:attrNameLst>
                                          <p:attrName>style.visibility</p:attrName>
                                        </p:attrNameLst>
                                      </p:cBhvr>
                                      <p:to>
                                        <p:strVal val="visible"/>
                                      </p:to>
                                    </p:set>
                                    <p:animEffect transition="in" filter="fade">
                                      <p:cBhvr>
                                        <p:cTn id="20" dur="1000"/>
                                        <p:tgtEl>
                                          <p:spTgt spid="770"/>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771"/>
                                        </p:tgtEl>
                                        <p:attrNameLst>
                                          <p:attrName>style.visibility</p:attrName>
                                        </p:attrNameLst>
                                      </p:cBhvr>
                                      <p:to>
                                        <p:strVal val="visible"/>
                                      </p:to>
                                    </p:set>
                                    <p:animEffect transition="in" filter="fade">
                                      <p:cBhvr>
                                        <p:cTn id="24" dur="1000"/>
                                        <p:tgtEl>
                                          <p:spTgt spid="771"/>
                                        </p:tgtEl>
                                      </p:cBhvr>
                                    </p:animEffect>
                                  </p:childTnLst>
                                </p:cTn>
                              </p:par>
                            </p:childTnLst>
                          </p:cTn>
                        </p:par>
                        <p:par>
                          <p:cTn id="25" fill="hold">
                            <p:stCondLst>
                              <p:cond delay="3000"/>
                            </p:stCondLst>
                            <p:childTnLst>
                              <p:par>
                                <p:cTn id="26" presetID="10" presetClass="entr" presetSubtype="0" fill="hold" nodeType="afterEffect">
                                  <p:stCondLst>
                                    <p:cond delay="0"/>
                                  </p:stCondLst>
                                  <p:childTnLst>
                                    <p:set>
                                      <p:cBhvr>
                                        <p:cTn id="27" dur="1" fill="hold">
                                          <p:stCondLst>
                                            <p:cond delay="0"/>
                                          </p:stCondLst>
                                        </p:cTn>
                                        <p:tgtEl>
                                          <p:spTgt spid="776"/>
                                        </p:tgtEl>
                                        <p:attrNameLst>
                                          <p:attrName>style.visibility</p:attrName>
                                        </p:attrNameLst>
                                      </p:cBhvr>
                                      <p:to>
                                        <p:strVal val="visible"/>
                                      </p:to>
                                    </p:set>
                                    <p:animEffect transition="in" filter="fade">
                                      <p:cBhvr>
                                        <p:cTn id="28" dur="1000"/>
                                        <p:tgtEl>
                                          <p:spTgt spid="7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pic>
        <p:nvPicPr>
          <p:cNvPr id="781" name="Google Shape;781;p26"/>
          <p:cNvPicPr preferRelativeResize="0"/>
          <p:nvPr/>
        </p:nvPicPr>
        <p:blipFill>
          <a:blip r:embed="rId3">
            <a:alphaModFix/>
          </a:blip>
          <a:stretch>
            <a:fillRect/>
          </a:stretch>
        </p:blipFill>
        <p:spPr>
          <a:xfrm>
            <a:off x="152400" y="401175"/>
            <a:ext cx="11887202" cy="5811129"/>
          </a:xfrm>
          <a:prstGeom prst="rect">
            <a:avLst/>
          </a:prstGeom>
          <a:noFill/>
          <a:ln>
            <a:noFill/>
          </a:ln>
        </p:spPr>
      </p:pic>
      <p:pic>
        <p:nvPicPr>
          <p:cNvPr id="782" name="Google Shape;782;p26"/>
          <p:cNvPicPr preferRelativeResize="0"/>
          <p:nvPr/>
        </p:nvPicPr>
        <p:blipFill rotWithShape="1">
          <a:blip r:embed="rId4">
            <a:alphaModFix/>
          </a:blip>
          <a:srcRect t="47481" r="29423"/>
          <a:stretch/>
        </p:blipFill>
        <p:spPr>
          <a:xfrm>
            <a:off x="7678450" y="3514775"/>
            <a:ext cx="4190849" cy="2697534"/>
          </a:xfrm>
          <a:prstGeom prst="rect">
            <a:avLst/>
          </a:prstGeom>
          <a:noFill/>
          <a:ln>
            <a:noFill/>
          </a:ln>
        </p:spPr>
      </p:pic>
    </p:spTree>
  </p:cSld>
  <p:clrMapOvr>
    <a:masterClrMapping/>
  </p:clrMapOvr>
  <p:transition spd="med">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86"/>
        <p:cNvGrpSpPr/>
        <p:nvPr/>
      </p:nvGrpSpPr>
      <p:grpSpPr>
        <a:xfrm>
          <a:off x="0" y="0"/>
          <a:ext cx="0" cy="0"/>
          <a:chOff x="0" y="0"/>
          <a:chExt cx="0" cy="0"/>
        </a:xfrm>
      </p:grpSpPr>
      <p:sp>
        <p:nvSpPr>
          <p:cNvPr id="787" name="Google Shape;787;p27"/>
          <p:cNvSpPr txBox="1"/>
          <p:nvPr/>
        </p:nvSpPr>
        <p:spPr>
          <a:xfrm>
            <a:off x="6507000" y="2507250"/>
            <a:ext cx="4711500" cy="91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a:solidFill>
                  <a:schemeClr val="lt1"/>
                </a:solidFill>
                <a:latin typeface="Impact"/>
                <a:ea typeface="Impact"/>
                <a:cs typeface="Impact"/>
                <a:sym typeface="Impact"/>
              </a:rPr>
              <a:t>ANALYTICAL STRATEGY</a:t>
            </a:r>
            <a:endParaRPr sz="4800" b="1">
              <a:solidFill>
                <a:schemeClr val="lt1"/>
              </a:solidFill>
              <a:latin typeface="Impact"/>
              <a:ea typeface="Impact"/>
              <a:cs typeface="Impact"/>
              <a:sym typeface="Impact"/>
            </a:endParaRPr>
          </a:p>
        </p:txBody>
      </p:sp>
      <p:sp>
        <p:nvSpPr>
          <p:cNvPr id="788" name="Google Shape;788;p27"/>
          <p:cNvSpPr txBox="1"/>
          <p:nvPr/>
        </p:nvSpPr>
        <p:spPr>
          <a:xfrm>
            <a:off x="6736500" y="3899400"/>
            <a:ext cx="43605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b="1">
                <a:solidFill>
                  <a:schemeClr val="accent4"/>
                </a:solidFill>
                <a:latin typeface="Roboto"/>
                <a:ea typeface="Roboto"/>
                <a:cs typeface="Roboto"/>
                <a:sym typeface="Roboto"/>
              </a:rPr>
              <a:t>SEMANTIC NETWORKS</a:t>
            </a:r>
            <a:endParaRPr sz="3000" b="1">
              <a:solidFill>
                <a:schemeClr val="accent4"/>
              </a:solidFill>
              <a:latin typeface="Roboto"/>
              <a:ea typeface="Roboto"/>
              <a:cs typeface="Roboto"/>
              <a:sym typeface="Roboto"/>
            </a:endParaRPr>
          </a:p>
        </p:txBody>
      </p:sp>
      <p:sp>
        <p:nvSpPr>
          <p:cNvPr id="789" name="Google Shape;789;p27"/>
          <p:cNvSpPr/>
          <p:nvPr/>
        </p:nvSpPr>
        <p:spPr>
          <a:xfrm>
            <a:off x="1161000" y="1593000"/>
            <a:ext cx="5076000" cy="3550500"/>
          </a:xfrm>
          <a:prstGeom prst="round2DiagRect">
            <a:avLst>
              <a:gd name="adj1" fmla="val 16667"/>
              <a:gd name="adj2" fmla="val 0"/>
            </a:avLst>
          </a:prstGeom>
          <a:solidFill>
            <a:srgbClr val="FDA909"/>
          </a:solidFill>
          <a:ln w="9525" cap="flat" cmpd="sng">
            <a:solidFill>
              <a:srgbClr val="FDA90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600"/>
              <a:t>A </a:t>
            </a:r>
            <a:r>
              <a:rPr lang="en-US" sz="1600" i="1"/>
              <a:t>semantic network</a:t>
            </a:r>
            <a:r>
              <a:rPr lang="en-US" sz="1600"/>
              <a:t> is a knowledge structure that depicts how concepts are related to one another and illustrates how they interconnect. Semantic networks use artificial intelligence (AI) programming to mine data, connect concepts and call attention to relationships.</a:t>
            </a:r>
            <a:endParaRPr sz="1600"/>
          </a:p>
        </p:txBody>
      </p:sp>
    </p:spTree>
  </p:cSld>
  <p:clrMapOvr>
    <a:masterClrMapping/>
  </p:clrMapOvr>
  <mc:AlternateContent xmlns:mc="http://schemas.openxmlformats.org/markup-compatibility/2006" xmlns:p14="http://schemas.microsoft.com/office/powerpoint/2010/main">
    <mc:Choice Requires="p14">
      <p:transition spd="med">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28"/>
          <p:cNvSpPr txBox="1">
            <a:spLocks noGrp="1"/>
          </p:cNvSpPr>
          <p:nvPr>
            <p:ph type="body" idx="1"/>
          </p:nvPr>
        </p:nvSpPr>
        <p:spPr>
          <a:xfrm>
            <a:off x="640375" y="950325"/>
            <a:ext cx="5113800" cy="6027300"/>
          </a:xfrm>
          <a:prstGeom prst="rect">
            <a:avLst/>
          </a:prstGeom>
          <a:noFill/>
          <a:ln>
            <a:noFill/>
          </a:ln>
        </p:spPr>
        <p:txBody>
          <a:bodyPr spcFirstLastPara="1" wrap="square" lIns="91425" tIns="45700" rIns="91425" bIns="45700" anchor="t" anchorCtr="0">
            <a:normAutofit/>
          </a:bodyPr>
          <a:lstStyle/>
          <a:p>
            <a:pPr marL="228600" lvl="0" indent="-245745" algn="l" rtl="0">
              <a:lnSpc>
                <a:spcPct val="90000"/>
              </a:lnSpc>
              <a:spcBef>
                <a:spcPts val="0"/>
              </a:spcBef>
              <a:spcAft>
                <a:spcPts val="0"/>
              </a:spcAft>
              <a:buClr>
                <a:schemeClr val="dk1"/>
              </a:buClr>
              <a:buSzPts val="1600"/>
              <a:buFont typeface="Roboto"/>
              <a:buChar char="•"/>
            </a:pPr>
            <a:r>
              <a:rPr lang="en-US" sz="1600">
                <a:latin typeface="Roboto"/>
                <a:ea typeface="Roboto"/>
                <a:cs typeface="Roboto"/>
                <a:sym typeface="Roboto"/>
              </a:rPr>
              <a:t>Removed stop words from the text data</a:t>
            </a:r>
            <a:endParaRPr sz="1600">
              <a:latin typeface="Roboto"/>
              <a:ea typeface="Roboto"/>
              <a:cs typeface="Roboto"/>
              <a:sym typeface="Roboto"/>
            </a:endParaRPr>
          </a:p>
          <a:p>
            <a:pPr marL="228600" lvl="0" indent="0" algn="l" rtl="0">
              <a:lnSpc>
                <a:spcPct val="90000"/>
              </a:lnSpc>
              <a:spcBef>
                <a:spcPts val="0"/>
              </a:spcBef>
              <a:spcAft>
                <a:spcPts val="0"/>
              </a:spcAft>
              <a:buNone/>
            </a:pPr>
            <a:endParaRPr sz="1600">
              <a:latin typeface="Roboto"/>
              <a:ea typeface="Roboto"/>
              <a:cs typeface="Roboto"/>
              <a:sym typeface="Roboto"/>
            </a:endParaRPr>
          </a:p>
          <a:p>
            <a:pPr marL="228600" lvl="0" indent="-245745" algn="l" rtl="0">
              <a:lnSpc>
                <a:spcPct val="90000"/>
              </a:lnSpc>
              <a:spcBef>
                <a:spcPts val="0"/>
              </a:spcBef>
              <a:spcAft>
                <a:spcPts val="0"/>
              </a:spcAft>
              <a:buClr>
                <a:schemeClr val="dk1"/>
              </a:buClr>
              <a:buSzPts val="1600"/>
              <a:buFont typeface="Roboto"/>
              <a:buChar char="•"/>
            </a:pPr>
            <a:r>
              <a:rPr lang="en-US" sz="1600">
                <a:latin typeface="Roboto"/>
                <a:ea typeface="Roboto"/>
                <a:cs typeface="Roboto"/>
                <a:sym typeface="Roboto"/>
              </a:rPr>
              <a:t>Transformed into matrix of word frequencies</a:t>
            </a:r>
            <a:endParaRPr sz="1600">
              <a:latin typeface="Roboto"/>
              <a:ea typeface="Roboto"/>
              <a:cs typeface="Roboto"/>
              <a:sym typeface="Roboto"/>
            </a:endParaRPr>
          </a:p>
          <a:p>
            <a:pPr marL="228600" lvl="0" indent="0" algn="l" rtl="0">
              <a:lnSpc>
                <a:spcPct val="90000"/>
              </a:lnSpc>
              <a:spcBef>
                <a:spcPts val="0"/>
              </a:spcBef>
              <a:spcAft>
                <a:spcPts val="0"/>
              </a:spcAft>
              <a:buNone/>
            </a:pPr>
            <a:endParaRPr sz="1600">
              <a:latin typeface="Roboto"/>
              <a:ea typeface="Roboto"/>
              <a:cs typeface="Roboto"/>
              <a:sym typeface="Roboto"/>
            </a:endParaRPr>
          </a:p>
          <a:p>
            <a:pPr marL="228600" lvl="0" indent="-245745" algn="l" rtl="0">
              <a:lnSpc>
                <a:spcPct val="90000"/>
              </a:lnSpc>
              <a:spcBef>
                <a:spcPts val="0"/>
              </a:spcBef>
              <a:spcAft>
                <a:spcPts val="0"/>
              </a:spcAft>
              <a:buClr>
                <a:schemeClr val="dk1"/>
              </a:buClr>
              <a:buSzPts val="1600"/>
              <a:buFont typeface="Roboto"/>
              <a:buChar char="•"/>
            </a:pPr>
            <a:r>
              <a:rPr lang="en-US" sz="1600">
                <a:latin typeface="Roboto"/>
                <a:ea typeface="Roboto"/>
                <a:cs typeface="Roboto"/>
                <a:sym typeface="Roboto"/>
              </a:rPr>
              <a:t>Frequency matrix converted to Binary matrix(0s and 1s) </a:t>
            </a:r>
            <a:endParaRPr sz="1600">
              <a:latin typeface="Roboto"/>
              <a:ea typeface="Roboto"/>
              <a:cs typeface="Roboto"/>
              <a:sym typeface="Roboto"/>
            </a:endParaRPr>
          </a:p>
          <a:p>
            <a:pPr marL="228600" lvl="0" indent="0" algn="l" rtl="0">
              <a:lnSpc>
                <a:spcPct val="90000"/>
              </a:lnSpc>
              <a:spcBef>
                <a:spcPts val="0"/>
              </a:spcBef>
              <a:spcAft>
                <a:spcPts val="0"/>
              </a:spcAft>
              <a:buNone/>
            </a:pPr>
            <a:endParaRPr sz="1600">
              <a:latin typeface="Roboto"/>
              <a:ea typeface="Roboto"/>
              <a:cs typeface="Roboto"/>
              <a:sym typeface="Roboto"/>
            </a:endParaRPr>
          </a:p>
          <a:p>
            <a:pPr marL="228600" lvl="0" indent="-245745" algn="l" rtl="0">
              <a:lnSpc>
                <a:spcPct val="90000"/>
              </a:lnSpc>
              <a:spcBef>
                <a:spcPts val="1000"/>
              </a:spcBef>
              <a:spcAft>
                <a:spcPts val="0"/>
              </a:spcAft>
              <a:buClr>
                <a:schemeClr val="dk1"/>
              </a:buClr>
              <a:buSzPts val="1600"/>
              <a:buFont typeface="Roboto"/>
              <a:buChar char="•"/>
            </a:pPr>
            <a:r>
              <a:rPr lang="en-US" sz="1600">
                <a:latin typeface="Roboto"/>
                <a:ea typeface="Roboto"/>
                <a:cs typeface="Roboto"/>
                <a:sym typeface="Roboto"/>
              </a:rPr>
              <a:t>Dimensionality reduction of binary matrix (using SVD),preserving as much information as possible. </a:t>
            </a:r>
            <a:endParaRPr sz="1600">
              <a:latin typeface="Roboto"/>
              <a:ea typeface="Roboto"/>
              <a:cs typeface="Roboto"/>
              <a:sym typeface="Roboto"/>
            </a:endParaRPr>
          </a:p>
          <a:p>
            <a:pPr marL="228600" lvl="0" indent="-245745" algn="l" rtl="0">
              <a:lnSpc>
                <a:spcPct val="90000"/>
              </a:lnSpc>
              <a:spcBef>
                <a:spcPts val="1000"/>
              </a:spcBef>
              <a:spcAft>
                <a:spcPts val="0"/>
              </a:spcAft>
              <a:buClr>
                <a:schemeClr val="dk1"/>
              </a:buClr>
              <a:buSzPts val="1600"/>
              <a:buFont typeface="Roboto"/>
              <a:buChar char="•"/>
            </a:pPr>
            <a:r>
              <a:rPr lang="en-US" sz="1600">
                <a:latin typeface="Roboto"/>
                <a:ea typeface="Roboto"/>
                <a:cs typeface="Roboto"/>
                <a:sym typeface="Roboto"/>
              </a:rPr>
              <a:t>Using this reduced matrix to calculate pairwise distances between the words using the cosine distance metric.</a:t>
            </a:r>
            <a:endParaRPr sz="1600">
              <a:latin typeface="Roboto"/>
              <a:ea typeface="Roboto"/>
              <a:cs typeface="Roboto"/>
              <a:sym typeface="Roboto"/>
            </a:endParaRPr>
          </a:p>
          <a:p>
            <a:pPr marL="228600" lvl="0" indent="-245745" algn="l" rtl="0">
              <a:lnSpc>
                <a:spcPct val="90000"/>
              </a:lnSpc>
              <a:spcBef>
                <a:spcPts val="1000"/>
              </a:spcBef>
              <a:spcAft>
                <a:spcPts val="0"/>
              </a:spcAft>
              <a:buClr>
                <a:schemeClr val="dk1"/>
              </a:buClr>
              <a:buSzPts val="1600"/>
              <a:buFont typeface="Roboto"/>
              <a:buChar char="•"/>
            </a:pPr>
            <a:r>
              <a:rPr lang="en-US" sz="1600">
                <a:latin typeface="Roboto"/>
                <a:ea typeface="Roboto"/>
                <a:cs typeface="Roboto"/>
                <a:sym typeface="Roboto"/>
              </a:rPr>
              <a:t>Finally, the function calculates the eigenvector centrality of each node in the graph.</a:t>
            </a:r>
            <a:endParaRPr sz="1600">
              <a:latin typeface="Roboto"/>
              <a:ea typeface="Roboto"/>
              <a:cs typeface="Roboto"/>
              <a:sym typeface="Roboto"/>
            </a:endParaRPr>
          </a:p>
          <a:p>
            <a:pPr marL="228600" lvl="0" indent="-245745" algn="l" rtl="0">
              <a:lnSpc>
                <a:spcPct val="90000"/>
              </a:lnSpc>
              <a:spcBef>
                <a:spcPts val="1000"/>
              </a:spcBef>
              <a:spcAft>
                <a:spcPts val="0"/>
              </a:spcAft>
              <a:buClr>
                <a:schemeClr val="dk1"/>
              </a:buClr>
              <a:buSzPts val="1600"/>
              <a:buFont typeface="Roboto"/>
              <a:buChar char="•"/>
            </a:pPr>
            <a:r>
              <a:rPr lang="en-US" sz="1600">
                <a:latin typeface="Roboto"/>
                <a:ea typeface="Roboto"/>
                <a:cs typeface="Roboto"/>
                <a:sym typeface="Roboto"/>
              </a:rPr>
              <a:t>The function returns the graph object, node sizes, and centrality measures for further analysis and visualization.</a:t>
            </a:r>
            <a:endParaRPr sz="1600">
              <a:latin typeface="Roboto"/>
              <a:ea typeface="Roboto"/>
              <a:cs typeface="Roboto"/>
              <a:sym typeface="Roboto"/>
            </a:endParaRPr>
          </a:p>
          <a:p>
            <a:pPr marL="228600" lvl="0" indent="0" algn="l" rtl="0">
              <a:lnSpc>
                <a:spcPct val="90000"/>
              </a:lnSpc>
              <a:spcBef>
                <a:spcPts val="1000"/>
              </a:spcBef>
              <a:spcAft>
                <a:spcPts val="0"/>
              </a:spcAft>
              <a:buNone/>
            </a:pPr>
            <a:endParaRPr/>
          </a:p>
        </p:txBody>
      </p:sp>
      <p:sp>
        <p:nvSpPr>
          <p:cNvPr id="796" name="Google Shape;796;p28"/>
          <p:cNvSpPr/>
          <p:nvPr/>
        </p:nvSpPr>
        <p:spPr>
          <a:xfrm>
            <a:off x="371275" y="673200"/>
            <a:ext cx="5454000" cy="5157000"/>
          </a:xfrm>
          <a:prstGeom prst="roundRect">
            <a:avLst>
              <a:gd name="adj" fmla="val 16667"/>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DA453C3E-F466-035D-B379-B78546103D26}"/>
              </a:ext>
            </a:extLst>
          </p:cNvPr>
          <p:cNvPicPr>
            <a:picLocks noChangeAspect="1"/>
          </p:cNvPicPr>
          <p:nvPr/>
        </p:nvPicPr>
        <p:blipFill>
          <a:blip r:embed="rId3"/>
          <a:stretch>
            <a:fillRect/>
          </a:stretch>
        </p:blipFill>
        <p:spPr>
          <a:xfrm>
            <a:off x="6105449" y="415350"/>
            <a:ext cx="5961952" cy="515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96"/>
                                        </p:tgtEl>
                                        <p:attrNameLst>
                                          <p:attrName>style.visibility</p:attrName>
                                        </p:attrNameLst>
                                      </p:cBhvr>
                                      <p:to>
                                        <p:strVal val="visible"/>
                                      </p:to>
                                    </p:set>
                                    <p:animEffect transition="in" filter="fade">
                                      <p:cBhvr>
                                        <p:cTn id="7" dur="1000"/>
                                        <p:tgtEl>
                                          <p:spTgt spid="796"/>
                                        </p:tgtEl>
                                      </p:cBhvr>
                                    </p:animEffect>
                                  </p:childTnLst>
                                </p:cTn>
                              </p:par>
                              <p:par>
                                <p:cTn id="8" presetID="10" presetClass="entr" presetSubtype="0" fill="hold" nodeType="withEffect">
                                  <p:stCondLst>
                                    <p:cond delay="0"/>
                                  </p:stCondLst>
                                  <p:childTnLst>
                                    <p:set>
                                      <p:cBhvr>
                                        <p:cTn id="9" dur="1" fill="hold">
                                          <p:stCondLst>
                                            <p:cond delay="0"/>
                                          </p:stCondLst>
                                        </p:cTn>
                                        <p:tgtEl>
                                          <p:spTgt spid="794"/>
                                        </p:tgtEl>
                                        <p:attrNameLst>
                                          <p:attrName>style.visibility</p:attrName>
                                        </p:attrNameLst>
                                      </p:cBhvr>
                                      <p:to>
                                        <p:strVal val="visible"/>
                                      </p:to>
                                    </p:set>
                                    <p:animEffect transition="in" filter="fade">
                                      <p:cBhvr>
                                        <p:cTn id="10" dur="1000"/>
                                        <p:tgtEl>
                                          <p:spTgt spid="7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00"/>
        <p:cNvGrpSpPr/>
        <p:nvPr/>
      </p:nvGrpSpPr>
      <p:grpSpPr>
        <a:xfrm>
          <a:off x="0" y="0"/>
          <a:ext cx="0" cy="0"/>
          <a:chOff x="0" y="0"/>
          <a:chExt cx="0" cy="0"/>
        </a:xfrm>
      </p:grpSpPr>
      <p:sp>
        <p:nvSpPr>
          <p:cNvPr id="801" name="Google Shape;801;p29"/>
          <p:cNvSpPr txBox="1"/>
          <p:nvPr/>
        </p:nvSpPr>
        <p:spPr>
          <a:xfrm>
            <a:off x="6507000" y="2354850"/>
            <a:ext cx="4711500" cy="91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a:solidFill>
                  <a:schemeClr val="lt1"/>
                </a:solidFill>
                <a:latin typeface="Impact"/>
                <a:ea typeface="Impact"/>
                <a:cs typeface="Impact"/>
                <a:sym typeface="Impact"/>
              </a:rPr>
              <a:t>ANALYTICAL STRATEGY</a:t>
            </a:r>
            <a:endParaRPr sz="4800" b="1">
              <a:solidFill>
                <a:schemeClr val="lt1"/>
              </a:solidFill>
              <a:latin typeface="Impact"/>
              <a:ea typeface="Impact"/>
              <a:cs typeface="Impact"/>
              <a:sym typeface="Impact"/>
            </a:endParaRPr>
          </a:p>
        </p:txBody>
      </p:sp>
      <p:sp>
        <p:nvSpPr>
          <p:cNvPr id="802" name="Google Shape;802;p29"/>
          <p:cNvSpPr txBox="1"/>
          <p:nvPr/>
        </p:nvSpPr>
        <p:spPr>
          <a:xfrm>
            <a:off x="6817500" y="3747000"/>
            <a:ext cx="4251300" cy="67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b="1" dirty="0">
                <a:solidFill>
                  <a:schemeClr val="accent4"/>
                </a:solidFill>
                <a:latin typeface="SF Pro Display" pitchFamily="2" charset="0"/>
                <a:ea typeface="SF Pro Display" pitchFamily="2" charset="0"/>
                <a:cs typeface="Roboto"/>
                <a:sym typeface="Roboto"/>
              </a:rPr>
              <a:t>SENTIMENT ANALYSIS</a:t>
            </a:r>
            <a:endParaRPr sz="3000" b="1" dirty="0">
              <a:solidFill>
                <a:schemeClr val="accent4"/>
              </a:solidFill>
              <a:latin typeface="SF Pro Display" pitchFamily="2" charset="0"/>
              <a:ea typeface="SF Pro Display" pitchFamily="2" charset="0"/>
              <a:cs typeface="Roboto"/>
              <a:sym typeface="Roboto"/>
            </a:endParaRPr>
          </a:p>
        </p:txBody>
      </p:sp>
      <p:sp>
        <p:nvSpPr>
          <p:cNvPr id="803" name="Google Shape;803;p29"/>
          <p:cNvSpPr/>
          <p:nvPr/>
        </p:nvSpPr>
        <p:spPr>
          <a:xfrm>
            <a:off x="1161000" y="1593000"/>
            <a:ext cx="5184000" cy="3685500"/>
          </a:xfrm>
          <a:prstGeom prst="round2DiagRect">
            <a:avLst>
              <a:gd name="adj1" fmla="val 16667"/>
              <a:gd name="adj2" fmla="val 0"/>
            </a:avLst>
          </a:prstGeom>
          <a:solidFill>
            <a:srgbClr val="FDA909"/>
          </a:solidFill>
          <a:ln w="9525" cap="flat" cmpd="sng">
            <a:solidFill>
              <a:srgbClr val="FDA90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600" i="1">
                <a:solidFill>
                  <a:srgbClr val="202124"/>
                </a:solidFill>
              </a:rPr>
              <a:t>Sentiment analysis</a:t>
            </a:r>
            <a:r>
              <a:rPr lang="en-US" sz="1600">
                <a:solidFill>
                  <a:srgbClr val="202124"/>
                </a:solidFill>
              </a:rPr>
              <a:t> is </a:t>
            </a:r>
            <a:r>
              <a:rPr lang="en-US" sz="1600">
                <a:solidFill>
                  <a:srgbClr val="040C28"/>
                </a:solidFill>
              </a:rPr>
              <a:t>the process of analyzing digital text to determine if the emotional tone of the message is positive, negative, or neutral</a:t>
            </a:r>
            <a:r>
              <a:rPr lang="en-US" sz="1600">
                <a:solidFill>
                  <a:srgbClr val="202124"/>
                </a:solidFill>
              </a:rPr>
              <a:t>. Today, companies have large volumes of text data like emails, customer support chat transcripts, social media comments, and reviews.</a:t>
            </a:r>
            <a:endParaRPr sz="1600">
              <a:solidFill>
                <a:srgbClr val="202124"/>
              </a:solidFill>
            </a:endParaRPr>
          </a:p>
        </p:txBody>
      </p:sp>
      <p:sp>
        <p:nvSpPr>
          <p:cNvPr id="804" name="Google Shape;804;p29"/>
          <p:cNvSpPr txBox="1"/>
          <p:nvPr/>
        </p:nvSpPr>
        <p:spPr>
          <a:xfrm>
            <a:off x="1660500" y="1944000"/>
            <a:ext cx="4090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809" name="Google Shape;809;p30"/>
          <p:cNvSpPr txBox="1">
            <a:spLocks noGrp="1"/>
          </p:cNvSpPr>
          <p:nvPr>
            <p:ph type="body" idx="1"/>
          </p:nvPr>
        </p:nvSpPr>
        <p:spPr>
          <a:xfrm>
            <a:off x="392700" y="582675"/>
            <a:ext cx="4291800" cy="5748900"/>
          </a:xfrm>
          <a:prstGeom prst="rect">
            <a:avLst/>
          </a:prstGeom>
          <a:noFill/>
          <a:ln>
            <a:noFill/>
          </a:ln>
        </p:spPr>
        <p:txBody>
          <a:bodyPr spcFirstLastPara="1" wrap="square" lIns="91425" tIns="45700" rIns="91425" bIns="45700" anchor="t" anchorCtr="0">
            <a:normAutofit/>
          </a:bodyPr>
          <a:lstStyle/>
          <a:p>
            <a:pPr marL="457200" lvl="0" indent="0" algn="l" rtl="0">
              <a:lnSpc>
                <a:spcPct val="90000"/>
              </a:lnSpc>
              <a:spcBef>
                <a:spcPts val="1000"/>
              </a:spcBef>
              <a:spcAft>
                <a:spcPts val="0"/>
              </a:spcAft>
              <a:buNone/>
            </a:pPr>
            <a:endParaRPr dirty="0">
              <a:latin typeface="SF Pro Display" pitchFamily="2" charset="0"/>
              <a:ea typeface="SF Pro Display" pitchFamily="2" charset="0"/>
              <a:cs typeface="Roboto"/>
              <a:sym typeface="Roboto"/>
            </a:endParaRPr>
          </a:p>
          <a:p>
            <a:pPr marL="457200" lvl="0" indent="-361950" algn="l" rtl="0">
              <a:lnSpc>
                <a:spcPct val="90000"/>
              </a:lnSpc>
              <a:spcBef>
                <a:spcPts val="1000"/>
              </a:spcBef>
              <a:spcAft>
                <a:spcPts val="0"/>
              </a:spcAft>
              <a:buSzPts val="2100"/>
              <a:buFont typeface="Roboto"/>
              <a:buChar char="❖"/>
            </a:pPr>
            <a:r>
              <a:rPr lang="en-US" sz="2100" dirty="0">
                <a:latin typeface="SF Pro Display" pitchFamily="2" charset="0"/>
                <a:ea typeface="SF Pro Display" pitchFamily="2" charset="0"/>
                <a:cs typeface="Roboto"/>
                <a:sym typeface="Roboto"/>
              </a:rPr>
              <a:t>The objective here is to perform sentiment analysis on a dataset of tweets using the VADER (Valence Aware Dictionary and sentiment Reasoner) sentiment analysis tool. </a:t>
            </a:r>
            <a:endParaRPr sz="2100" dirty="0">
              <a:latin typeface="SF Pro Display" pitchFamily="2" charset="0"/>
              <a:ea typeface="SF Pro Display" pitchFamily="2" charset="0"/>
              <a:cs typeface="Roboto"/>
              <a:sym typeface="Roboto"/>
            </a:endParaRPr>
          </a:p>
          <a:p>
            <a:pPr marL="457200" lvl="0" indent="0" algn="l" rtl="0">
              <a:lnSpc>
                <a:spcPct val="90000"/>
              </a:lnSpc>
              <a:spcBef>
                <a:spcPts val="1000"/>
              </a:spcBef>
              <a:spcAft>
                <a:spcPts val="0"/>
              </a:spcAft>
              <a:buNone/>
            </a:pPr>
            <a:endParaRPr sz="2100" dirty="0">
              <a:latin typeface="SF Pro Display" pitchFamily="2" charset="0"/>
              <a:ea typeface="SF Pro Display" pitchFamily="2" charset="0"/>
              <a:cs typeface="Roboto"/>
              <a:sym typeface="Roboto"/>
            </a:endParaRPr>
          </a:p>
          <a:p>
            <a:pPr marL="457200" lvl="0" indent="-361950" algn="l" rtl="0">
              <a:lnSpc>
                <a:spcPct val="90000"/>
              </a:lnSpc>
              <a:spcBef>
                <a:spcPts val="1000"/>
              </a:spcBef>
              <a:spcAft>
                <a:spcPts val="0"/>
              </a:spcAft>
              <a:buSzPts val="2100"/>
              <a:buFont typeface="Roboto"/>
              <a:buChar char="❖"/>
            </a:pPr>
            <a:r>
              <a:rPr lang="en-US" sz="2100" dirty="0">
                <a:latin typeface="SF Pro Display" pitchFamily="2" charset="0"/>
                <a:ea typeface="SF Pro Display" pitchFamily="2" charset="0"/>
                <a:cs typeface="Roboto"/>
                <a:sym typeface="Roboto"/>
              </a:rPr>
              <a:t>The resulting sentiment scores are then used to create new columns in the dataset for each sentiment type (negative, neutral, positive) and a compound score that represents an overall sentiment score.</a:t>
            </a:r>
            <a:endParaRPr sz="2100" dirty="0">
              <a:latin typeface="SF Pro Display" pitchFamily="2" charset="0"/>
              <a:ea typeface="SF Pro Display" pitchFamily="2" charset="0"/>
              <a:cs typeface="Roboto"/>
              <a:sym typeface="Roboto"/>
            </a:endParaRPr>
          </a:p>
        </p:txBody>
      </p:sp>
      <p:pic>
        <p:nvPicPr>
          <p:cNvPr id="810" name="Google Shape;810;p30"/>
          <p:cNvPicPr preferRelativeResize="0"/>
          <p:nvPr/>
        </p:nvPicPr>
        <p:blipFill>
          <a:blip r:embed="rId3">
            <a:alphaModFix/>
          </a:blip>
          <a:stretch>
            <a:fillRect/>
          </a:stretch>
        </p:blipFill>
        <p:spPr>
          <a:xfrm>
            <a:off x="4953925" y="1324475"/>
            <a:ext cx="6766149" cy="34542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10"/>
                                        </p:tgtEl>
                                        <p:attrNameLst>
                                          <p:attrName>style.visibility</p:attrName>
                                        </p:attrNameLst>
                                      </p:cBhvr>
                                      <p:to>
                                        <p:strVal val="visible"/>
                                      </p:to>
                                    </p:set>
                                    <p:animEffect transition="in" filter="fade">
                                      <p:cBhvr>
                                        <p:cTn id="7" dur="1000"/>
                                        <p:tgtEl>
                                          <p:spTgt spid="81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09">
                                            <p:txEl>
                                              <p:pRg st="0" end="0"/>
                                            </p:txEl>
                                          </p:spTgt>
                                        </p:tgtEl>
                                        <p:attrNameLst>
                                          <p:attrName>style.visibility</p:attrName>
                                        </p:attrNameLst>
                                      </p:cBhvr>
                                      <p:to>
                                        <p:strVal val="visible"/>
                                      </p:to>
                                    </p:set>
                                    <p:animEffect transition="in" filter="fade">
                                      <p:cBhvr>
                                        <p:cTn id="11" dur="1000"/>
                                        <p:tgtEl>
                                          <p:spTgt spid="809">
                                            <p:txEl>
                                              <p:pRg st="0" end="0"/>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809">
                                            <p:txEl>
                                              <p:pRg st="1" end="1"/>
                                            </p:txEl>
                                          </p:spTgt>
                                        </p:tgtEl>
                                        <p:attrNameLst>
                                          <p:attrName>style.visibility</p:attrName>
                                        </p:attrNameLst>
                                      </p:cBhvr>
                                      <p:to>
                                        <p:strVal val="visible"/>
                                      </p:to>
                                    </p:set>
                                    <p:animEffect transition="in" filter="fade">
                                      <p:cBhvr>
                                        <p:cTn id="15" dur="1000"/>
                                        <p:tgtEl>
                                          <p:spTgt spid="809">
                                            <p:txEl>
                                              <p:pRg st="1" end="1"/>
                                            </p:txEl>
                                          </p:spTgt>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809">
                                            <p:txEl>
                                              <p:pRg st="2" end="2"/>
                                            </p:txEl>
                                          </p:spTgt>
                                        </p:tgtEl>
                                        <p:attrNameLst>
                                          <p:attrName>style.visibility</p:attrName>
                                        </p:attrNameLst>
                                      </p:cBhvr>
                                      <p:to>
                                        <p:strVal val="visible"/>
                                      </p:to>
                                    </p:set>
                                    <p:animEffect transition="in" filter="fade">
                                      <p:cBhvr>
                                        <p:cTn id="19" dur="1000"/>
                                        <p:tgtEl>
                                          <p:spTgt spid="809">
                                            <p:txEl>
                                              <p:pRg st="2" end="2"/>
                                            </p:txEl>
                                          </p:spTgt>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809">
                                            <p:txEl>
                                              <p:pRg st="3" end="3"/>
                                            </p:txEl>
                                          </p:spTgt>
                                        </p:tgtEl>
                                        <p:attrNameLst>
                                          <p:attrName>style.visibility</p:attrName>
                                        </p:attrNameLst>
                                      </p:cBhvr>
                                      <p:to>
                                        <p:strVal val="visible"/>
                                      </p:to>
                                    </p:set>
                                    <p:animEffect transition="in" filter="fade">
                                      <p:cBhvr>
                                        <p:cTn id="23" dur="1000"/>
                                        <p:tgtEl>
                                          <p:spTgt spid="80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pic>
        <p:nvPicPr>
          <p:cNvPr id="815" name="Google Shape;815;p31"/>
          <p:cNvPicPr preferRelativeResize="0"/>
          <p:nvPr/>
        </p:nvPicPr>
        <p:blipFill rotWithShape="1">
          <a:blip r:embed="rId3">
            <a:alphaModFix/>
          </a:blip>
          <a:srcRect l="56421"/>
          <a:stretch/>
        </p:blipFill>
        <p:spPr>
          <a:xfrm>
            <a:off x="294924" y="390625"/>
            <a:ext cx="5313024" cy="4236350"/>
          </a:xfrm>
          <a:prstGeom prst="rect">
            <a:avLst/>
          </a:prstGeom>
          <a:noFill/>
          <a:ln>
            <a:noFill/>
          </a:ln>
        </p:spPr>
      </p:pic>
      <p:pic>
        <p:nvPicPr>
          <p:cNvPr id="816" name="Google Shape;816;p31"/>
          <p:cNvPicPr preferRelativeResize="0"/>
          <p:nvPr/>
        </p:nvPicPr>
        <p:blipFill>
          <a:blip r:embed="rId4">
            <a:alphaModFix/>
          </a:blip>
          <a:stretch>
            <a:fillRect/>
          </a:stretch>
        </p:blipFill>
        <p:spPr>
          <a:xfrm>
            <a:off x="5607950" y="2180975"/>
            <a:ext cx="6584051" cy="43512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15"/>
                                        </p:tgtEl>
                                        <p:attrNameLst>
                                          <p:attrName>style.visibility</p:attrName>
                                        </p:attrNameLst>
                                      </p:cBhvr>
                                      <p:to>
                                        <p:strVal val="visible"/>
                                      </p:to>
                                    </p:set>
                                    <p:animEffect transition="in" filter="fade">
                                      <p:cBhvr>
                                        <p:cTn id="7" dur="1000"/>
                                        <p:tgtEl>
                                          <p:spTgt spid="815"/>
                                        </p:tgtEl>
                                      </p:cBhvr>
                                    </p:animEffect>
                                  </p:childTnLst>
                                </p:cTn>
                              </p:par>
                              <p:par>
                                <p:cTn id="8" presetID="10" presetClass="entr" presetSubtype="0" fill="hold" nodeType="withEffect">
                                  <p:stCondLst>
                                    <p:cond delay="0"/>
                                  </p:stCondLst>
                                  <p:childTnLst>
                                    <p:set>
                                      <p:cBhvr>
                                        <p:cTn id="9" dur="1" fill="hold">
                                          <p:stCondLst>
                                            <p:cond delay="0"/>
                                          </p:stCondLst>
                                        </p:cTn>
                                        <p:tgtEl>
                                          <p:spTgt spid="816"/>
                                        </p:tgtEl>
                                        <p:attrNameLst>
                                          <p:attrName>style.visibility</p:attrName>
                                        </p:attrNameLst>
                                      </p:cBhvr>
                                      <p:to>
                                        <p:strVal val="visible"/>
                                      </p:to>
                                    </p:set>
                                    <p:animEffect transition="in" filter="fade">
                                      <p:cBhvr>
                                        <p:cTn id="10" dur="1000"/>
                                        <p:tgtEl>
                                          <p:spTgt spid="8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4"/>
          <p:cNvPicPr preferRelativeResize="0"/>
          <p:nvPr/>
        </p:nvPicPr>
        <p:blipFill>
          <a:blip r:embed="rId3">
            <a:alphaModFix/>
          </a:blip>
          <a:stretch>
            <a:fillRect/>
          </a:stretch>
        </p:blipFill>
        <p:spPr>
          <a:xfrm>
            <a:off x="-190500" y="0"/>
            <a:ext cx="12573000" cy="6858000"/>
          </a:xfrm>
          <a:prstGeom prst="rect">
            <a:avLst/>
          </a:prstGeom>
          <a:noFill/>
          <a:ln>
            <a:noFill/>
          </a:ln>
        </p:spPr>
      </p:pic>
      <p:sp>
        <p:nvSpPr>
          <p:cNvPr id="90" name="Google Shape;90;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Calibri"/>
              <a:buNone/>
            </a:pPr>
            <a:r>
              <a:rPr lang="en-US">
                <a:solidFill>
                  <a:schemeClr val="lt1"/>
                </a:solidFill>
              </a:rPr>
              <a:t>Our Team</a:t>
            </a:r>
            <a:endParaRPr/>
          </a:p>
        </p:txBody>
      </p:sp>
      <p:sp>
        <p:nvSpPr>
          <p:cNvPr id="91" name="Google Shape;91;p14"/>
          <p:cNvSpPr txBox="1">
            <a:spLocks noGrp="1"/>
          </p:cNvSpPr>
          <p:nvPr>
            <p:ph type="body" idx="1"/>
          </p:nvPr>
        </p:nvSpPr>
        <p:spPr>
          <a:xfrm>
            <a:off x="838199" y="1730312"/>
            <a:ext cx="10515600" cy="4351200"/>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solidFill>
                  <a:schemeClr val="lt1"/>
                </a:solidFill>
                <a:latin typeface="SF Pro Display" pitchFamily="2" charset="0"/>
                <a:ea typeface="SF Pro Display" pitchFamily="2" charset="0"/>
                <a:cs typeface="Play"/>
                <a:sym typeface="Play"/>
              </a:rPr>
              <a:t>Harsh Shailesh </a:t>
            </a:r>
            <a:r>
              <a:rPr lang="en-US" sz="2000" dirty="0" err="1">
                <a:solidFill>
                  <a:schemeClr val="lt1"/>
                </a:solidFill>
                <a:latin typeface="SF Pro Display" pitchFamily="2" charset="0"/>
                <a:ea typeface="SF Pro Display" pitchFamily="2" charset="0"/>
                <a:cs typeface="Play"/>
                <a:sym typeface="Play"/>
              </a:rPr>
              <a:t>Dhankara</a:t>
            </a:r>
            <a:r>
              <a:rPr lang="en-US" sz="2000" dirty="0">
                <a:solidFill>
                  <a:schemeClr val="lt1"/>
                </a:solidFill>
                <a:latin typeface="SF Pro Display" pitchFamily="2" charset="0"/>
                <a:ea typeface="SF Pro Display" pitchFamily="2" charset="0"/>
                <a:cs typeface="Play"/>
                <a:sym typeface="Play"/>
              </a:rPr>
              <a:t> (Data Science)</a:t>
            </a:r>
            <a:endParaRPr dirty="0">
              <a:latin typeface="SF Pro Display" pitchFamily="2" charset="0"/>
              <a:ea typeface="SF Pro Display" pitchFamily="2" charset="0"/>
            </a:endParaRPr>
          </a:p>
          <a:p>
            <a:pPr marL="228600" lvl="0" indent="-228600" algn="l" rtl="0">
              <a:lnSpc>
                <a:spcPct val="90000"/>
              </a:lnSpc>
              <a:spcBef>
                <a:spcPts val="1000"/>
              </a:spcBef>
              <a:spcAft>
                <a:spcPts val="0"/>
              </a:spcAft>
              <a:buClr>
                <a:schemeClr val="lt1"/>
              </a:buClr>
              <a:buSzPts val="2000"/>
              <a:buChar char="•"/>
            </a:pPr>
            <a:r>
              <a:rPr lang="en-US" sz="2000" dirty="0">
                <a:solidFill>
                  <a:schemeClr val="lt1"/>
                </a:solidFill>
                <a:latin typeface="SF Pro Display" pitchFamily="2" charset="0"/>
                <a:ea typeface="SF Pro Display" pitchFamily="2" charset="0"/>
                <a:cs typeface="Play"/>
                <a:sym typeface="Play"/>
              </a:rPr>
              <a:t>Kislay Kislay (Data Science)</a:t>
            </a:r>
            <a:endParaRPr dirty="0">
              <a:latin typeface="SF Pro Display" pitchFamily="2" charset="0"/>
              <a:ea typeface="SF Pro Display" pitchFamily="2" charset="0"/>
            </a:endParaRPr>
          </a:p>
          <a:p>
            <a:pPr marL="228600" lvl="0" indent="-228600" algn="l" rtl="0">
              <a:lnSpc>
                <a:spcPct val="90000"/>
              </a:lnSpc>
              <a:spcBef>
                <a:spcPts val="1000"/>
              </a:spcBef>
              <a:spcAft>
                <a:spcPts val="0"/>
              </a:spcAft>
              <a:buClr>
                <a:schemeClr val="lt1"/>
              </a:buClr>
              <a:buSzPts val="2000"/>
              <a:buChar char="•"/>
            </a:pPr>
            <a:r>
              <a:rPr lang="en-US" sz="2000" dirty="0">
                <a:solidFill>
                  <a:schemeClr val="lt1"/>
                </a:solidFill>
                <a:latin typeface="SF Pro Display" pitchFamily="2" charset="0"/>
                <a:ea typeface="SF Pro Display" pitchFamily="2" charset="0"/>
                <a:cs typeface="Play"/>
                <a:sym typeface="Play"/>
              </a:rPr>
              <a:t>Mohammed Salman </a:t>
            </a:r>
            <a:r>
              <a:rPr lang="en-US" sz="2000" dirty="0" err="1">
                <a:solidFill>
                  <a:schemeClr val="lt1"/>
                </a:solidFill>
                <a:latin typeface="SF Pro Display" pitchFamily="2" charset="0"/>
                <a:ea typeface="SF Pro Display" pitchFamily="2" charset="0"/>
                <a:cs typeface="Play"/>
                <a:sym typeface="Play"/>
              </a:rPr>
              <a:t>Taqi</a:t>
            </a:r>
            <a:r>
              <a:rPr lang="en-US" sz="2000" dirty="0">
                <a:solidFill>
                  <a:schemeClr val="lt1"/>
                </a:solidFill>
                <a:latin typeface="SF Pro Display" pitchFamily="2" charset="0"/>
                <a:ea typeface="SF Pro Display" pitchFamily="2" charset="0"/>
                <a:cs typeface="Play"/>
                <a:sym typeface="Play"/>
              </a:rPr>
              <a:t> (Data Science)</a:t>
            </a:r>
            <a:endParaRPr dirty="0">
              <a:latin typeface="SF Pro Display" pitchFamily="2" charset="0"/>
              <a:ea typeface="SF Pro Display" pitchFamily="2" charset="0"/>
            </a:endParaRPr>
          </a:p>
          <a:p>
            <a:pPr marL="228600" lvl="0" indent="-228600" algn="l" rtl="0">
              <a:lnSpc>
                <a:spcPct val="90000"/>
              </a:lnSpc>
              <a:spcBef>
                <a:spcPts val="1000"/>
              </a:spcBef>
              <a:spcAft>
                <a:spcPts val="0"/>
              </a:spcAft>
              <a:buClr>
                <a:schemeClr val="lt1"/>
              </a:buClr>
              <a:buSzPts val="2000"/>
              <a:buChar char="•"/>
            </a:pPr>
            <a:r>
              <a:rPr lang="en-US" sz="2000" dirty="0" err="1">
                <a:solidFill>
                  <a:schemeClr val="lt1"/>
                </a:solidFill>
                <a:latin typeface="SF Pro Display" pitchFamily="2" charset="0"/>
                <a:ea typeface="SF Pro Display" pitchFamily="2" charset="0"/>
                <a:cs typeface="Play"/>
                <a:sym typeface="Play"/>
              </a:rPr>
              <a:t>Vatsal</a:t>
            </a:r>
            <a:r>
              <a:rPr lang="en-US" sz="2000" dirty="0">
                <a:solidFill>
                  <a:schemeClr val="lt1"/>
                </a:solidFill>
                <a:latin typeface="SF Pro Display" pitchFamily="2" charset="0"/>
                <a:ea typeface="SF Pro Display" pitchFamily="2" charset="0"/>
                <a:cs typeface="Play"/>
                <a:sym typeface="Play"/>
              </a:rPr>
              <a:t> Jigar </a:t>
            </a:r>
            <a:r>
              <a:rPr lang="en-US" sz="2000" dirty="0" err="1">
                <a:solidFill>
                  <a:schemeClr val="lt1"/>
                </a:solidFill>
                <a:latin typeface="SF Pro Display" pitchFamily="2" charset="0"/>
                <a:ea typeface="SF Pro Display" pitchFamily="2" charset="0"/>
                <a:cs typeface="Play"/>
                <a:sym typeface="Play"/>
              </a:rPr>
              <a:t>Kadakia</a:t>
            </a:r>
            <a:r>
              <a:rPr lang="en-US" sz="2000" dirty="0">
                <a:solidFill>
                  <a:schemeClr val="lt1"/>
                </a:solidFill>
                <a:latin typeface="SF Pro Display" pitchFamily="2" charset="0"/>
                <a:ea typeface="SF Pro Display" pitchFamily="2" charset="0"/>
                <a:cs typeface="Play"/>
                <a:sym typeface="Play"/>
              </a:rPr>
              <a:t> (Data Science)</a:t>
            </a:r>
            <a:endParaRPr dirty="0">
              <a:latin typeface="SF Pro Display" pitchFamily="2" charset="0"/>
              <a:ea typeface="SF Pro Display"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fade">
                                      <p:cBhvr>
                                        <p:cTn id="7" dur="1000"/>
                                        <p:tgtEl>
                                          <p:spTgt spid="89"/>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91">
                                            <p:txEl>
                                              <p:pRg st="0" end="0"/>
                                            </p:txEl>
                                          </p:spTgt>
                                        </p:tgtEl>
                                        <p:attrNameLst>
                                          <p:attrName>style.visibility</p:attrName>
                                        </p:attrNameLst>
                                      </p:cBhvr>
                                      <p:to>
                                        <p:strVal val="visible"/>
                                      </p:to>
                                    </p:set>
                                    <p:animEffect transition="in" filter="fade">
                                      <p:cBhvr>
                                        <p:cTn id="11" dur="1000"/>
                                        <p:tgtEl>
                                          <p:spTgt spid="91">
                                            <p:txEl>
                                              <p:pRg st="0" end="0"/>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91">
                                            <p:txEl>
                                              <p:pRg st="1" end="1"/>
                                            </p:txEl>
                                          </p:spTgt>
                                        </p:tgtEl>
                                        <p:attrNameLst>
                                          <p:attrName>style.visibility</p:attrName>
                                        </p:attrNameLst>
                                      </p:cBhvr>
                                      <p:to>
                                        <p:strVal val="visible"/>
                                      </p:to>
                                    </p:set>
                                    <p:animEffect transition="in" filter="fade">
                                      <p:cBhvr>
                                        <p:cTn id="15" dur="1000"/>
                                        <p:tgtEl>
                                          <p:spTgt spid="91">
                                            <p:txEl>
                                              <p:pRg st="1" end="1"/>
                                            </p:txEl>
                                          </p:spTgt>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91">
                                            <p:txEl>
                                              <p:pRg st="2" end="2"/>
                                            </p:txEl>
                                          </p:spTgt>
                                        </p:tgtEl>
                                        <p:attrNameLst>
                                          <p:attrName>style.visibility</p:attrName>
                                        </p:attrNameLst>
                                      </p:cBhvr>
                                      <p:to>
                                        <p:strVal val="visible"/>
                                      </p:to>
                                    </p:set>
                                    <p:animEffect transition="in" filter="fade">
                                      <p:cBhvr>
                                        <p:cTn id="19" dur="1000"/>
                                        <p:tgtEl>
                                          <p:spTgt spid="91">
                                            <p:txEl>
                                              <p:pRg st="2" end="2"/>
                                            </p:txEl>
                                          </p:spTgt>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91">
                                            <p:txEl>
                                              <p:pRg st="3" end="3"/>
                                            </p:txEl>
                                          </p:spTgt>
                                        </p:tgtEl>
                                        <p:attrNameLst>
                                          <p:attrName>style.visibility</p:attrName>
                                        </p:attrNameLst>
                                      </p:cBhvr>
                                      <p:to>
                                        <p:strVal val="visible"/>
                                      </p:to>
                                    </p:set>
                                    <p:animEffect transition="in" filter="fade">
                                      <p:cBhvr>
                                        <p:cTn id="23" dur="1000"/>
                                        <p:tgtEl>
                                          <p:spTgt spid="9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pic>
        <p:nvPicPr>
          <p:cNvPr id="821" name="Google Shape;821;p32"/>
          <p:cNvPicPr preferRelativeResize="0"/>
          <p:nvPr/>
        </p:nvPicPr>
        <p:blipFill>
          <a:blip r:embed="rId3">
            <a:alphaModFix/>
          </a:blip>
          <a:stretch>
            <a:fillRect/>
          </a:stretch>
        </p:blipFill>
        <p:spPr>
          <a:xfrm>
            <a:off x="1194525" y="1096900"/>
            <a:ext cx="8784197" cy="5167175"/>
          </a:xfrm>
          <a:prstGeom prst="rect">
            <a:avLst/>
          </a:prstGeom>
          <a:noFill/>
          <a:ln>
            <a:noFill/>
          </a:ln>
        </p:spPr>
      </p:pic>
      <p:sp>
        <p:nvSpPr>
          <p:cNvPr id="822" name="Google Shape;822;p32"/>
          <p:cNvSpPr txBox="1"/>
          <p:nvPr/>
        </p:nvSpPr>
        <p:spPr>
          <a:xfrm>
            <a:off x="1119300" y="675150"/>
            <a:ext cx="10233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Calibri"/>
                <a:ea typeface="Calibri"/>
                <a:cs typeface="Calibri"/>
                <a:sym typeface="Calibri"/>
              </a:rPr>
              <a:t>Sentiment Analysis using Text BLob</a:t>
            </a:r>
            <a:endParaRPr>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21"/>
                                        </p:tgtEl>
                                        <p:attrNameLst>
                                          <p:attrName>style.visibility</p:attrName>
                                        </p:attrNameLst>
                                      </p:cBhvr>
                                      <p:to>
                                        <p:strVal val="visible"/>
                                      </p:to>
                                    </p:set>
                                    <p:animEffect transition="in" filter="fade">
                                      <p:cBhvr>
                                        <p:cTn id="7" dur="1000"/>
                                        <p:tgtEl>
                                          <p:spTgt spid="8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26"/>
        <p:cNvGrpSpPr/>
        <p:nvPr/>
      </p:nvGrpSpPr>
      <p:grpSpPr>
        <a:xfrm>
          <a:off x="0" y="0"/>
          <a:ext cx="0" cy="0"/>
          <a:chOff x="0" y="0"/>
          <a:chExt cx="0" cy="0"/>
        </a:xfrm>
      </p:grpSpPr>
      <p:sp>
        <p:nvSpPr>
          <p:cNvPr id="827" name="Google Shape;827;p3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latin typeface="SF Pro Display" pitchFamily="2" charset="0"/>
                <a:ea typeface="SF Pro Display" pitchFamily="2" charset="0"/>
              </a:rPr>
              <a:t>Result</a:t>
            </a:r>
            <a:endParaRPr dirty="0">
              <a:latin typeface="SF Pro Display" pitchFamily="2" charset="0"/>
              <a:ea typeface="SF Pro Display" pitchFamily="2" charset="0"/>
            </a:endParaRPr>
          </a:p>
        </p:txBody>
      </p:sp>
      <p:sp>
        <p:nvSpPr>
          <p:cNvPr id="828" name="Google Shape;828;p33"/>
          <p:cNvSpPr txBox="1">
            <a:spLocks noGrp="1"/>
          </p:cNvSpPr>
          <p:nvPr>
            <p:ph type="body" idx="1"/>
          </p:nvPr>
        </p:nvSpPr>
        <p:spPr>
          <a:xfrm>
            <a:off x="838200" y="1438600"/>
            <a:ext cx="10354500" cy="4351200"/>
          </a:xfrm>
          <a:prstGeom prst="rect">
            <a:avLst/>
          </a:prstGeom>
          <a:noFill/>
          <a:ln>
            <a:noFill/>
          </a:ln>
        </p:spPr>
        <p:txBody>
          <a:bodyPr spcFirstLastPara="1" wrap="square" lIns="91425" tIns="45700" rIns="91425" bIns="45700" anchor="t" anchorCtr="0">
            <a:normAutofit fontScale="85000" lnSpcReduction="20000"/>
          </a:bodyPr>
          <a:lstStyle/>
          <a:p>
            <a:pPr marL="0" lvl="0" indent="0" algn="just" rtl="0">
              <a:spcBef>
                <a:spcPts val="1000"/>
              </a:spcBef>
              <a:spcAft>
                <a:spcPts val="0"/>
              </a:spcAft>
              <a:buNone/>
            </a:pPr>
            <a:endParaRPr dirty="0">
              <a:latin typeface="SF Pro Display" pitchFamily="2" charset="0"/>
              <a:ea typeface="SF Pro Display" pitchFamily="2" charset="0"/>
            </a:endParaRPr>
          </a:p>
          <a:p>
            <a:pPr marL="228600" lvl="0" indent="-295275" algn="just" rtl="0">
              <a:spcBef>
                <a:spcPts val="1000"/>
              </a:spcBef>
              <a:spcAft>
                <a:spcPts val="0"/>
              </a:spcAft>
              <a:buSzPct val="100000"/>
              <a:buChar char="•"/>
            </a:pPr>
            <a:r>
              <a:rPr lang="en-US" dirty="0">
                <a:latin typeface="SF Pro Display" pitchFamily="2" charset="0"/>
                <a:ea typeface="SF Pro Display" pitchFamily="2" charset="0"/>
              </a:rPr>
              <a:t>The VADER sentiment analysis tool provides a simple and effective way to perform sentiment analysis on a dataset of tweets. The overall mean sentiment score is 0.0931.</a:t>
            </a:r>
            <a:endParaRPr dirty="0">
              <a:latin typeface="SF Pro Display" pitchFamily="2" charset="0"/>
              <a:ea typeface="SF Pro Display" pitchFamily="2" charset="0"/>
            </a:endParaRPr>
          </a:p>
          <a:p>
            <a:pPr marL="228600" lvl="0" indent="-265430" algn="just" rtl="0">
              <a:spcBef>
                <a:spcPts val="1000"/>
              </a:spcBef>
              <a:spcAft>
                <a:spcPts val="0"/>
              </a:spcAft>
              <a:buSzPct val="100000"/>
              <a:buChar char="•"/>
            </a:pPr>
            <a:r>
              <a:rPr lang="en-US" dirty="0">
                <a:latin typeface="SF Pro Display" pitchFamily="2" charset="0"/>
                <a:ea typeface="SF Pro Display" pitchFamily="2" charset="0"/>
              </a:rPr>
              <a:t>The output for text modelling includes the top words per topic, word cloud visualization, topic mixture for documents, perplexity values, and topic visualization. Based on the results, the best number of topics is found to be 2, since the perplexity score was 2107 which was lowest for 2 .</a:t>
            </a:r>
            <a:endParaRPr dirty="0">
              <a:latin typeface="SF Pro Display" pitchFamily="2" charset="0"/>
              <a:ea typeface="SF Pro Display" pitchFamily="2" charset="0"/>
            </a:endParaRPr>
          </a:p>
          <a:p>
            <a:pPr marL="228600" lvl="0" indent="-211455" algn="just" rtl="0">
              <a:spcBef>
                <a:spcPts val="1000"/>
              </a:spcBef>
              <a:spcAft>
                <a:spcPts val="0"/>
              </a:spcAft>
              <a:buSzPct val="64285"/>
              <a:buChar char="•"/>
            </a:pPr>
            <a:r>
              <a:rPr lang="en-US" dirty="0">
                <a:latin typeface="SF Pro Display" pitchFamily="2" charset="0"/>
                <a:ea typeface="SF Pro Display" pitchFamily="2" charset="0"/>
              </a:rPr>
              <a:t>From the centrality dictionary, we can see the centrality measure for each node in the network. We can see that the nodes with the highest centrality measure are ”</a:t>
            </a:r>
            <a:r>
              <a:rPr lang="en-US" dirty="0" err="1">
                <a:latin typeface="SF Pro Display" pitchFamily="2" charset="0"/>
                <a:ea typeface="SF Pro Display" pitchFamily="2" charset="0"/>
              </a:rPr>
              <a:t>iphone</a:t>
            </a:r>
            <a:r>
              <a:rPr lang="en-US" dirty="0">
                <a:latin typeface="SF Pro Display" pitchFamily="2" charset="0"/>
                <a:ea typeface="SF Pro Display" pitchFamily="2" charset="0"/>
              </a:rPr>
              <a:t>", "15", "apple", and "new". This indicates that these words are the most central and connected in the semantic network.. Overall, we can conclude that the semantic network provides insights into the key topics and themes discussed in the tweets.</a:t>
            </a:r>
            <a:endParaRPr dirty="0">
              <a:latin typeface="SF Pro Display" pitchFamily="2" charset="0"/>
              <a:ea typeface="SF Pro Display" pitchFamily="2" charset="0"/>
            </a:endParaRPr>
          </a:p>
          <a:p>
            <a:pPr marL="228600" lvl="0" indent="-50800" algn="just" rtl="0">
              <a:lnSpc>
                <a:spcPct val="90000"/>
              </a:lnSpc>
              <a:spcBef>
                <a:spcPts val="0"/>
              </a:spcBef>
              <a:spcAft>
                <a:spcPts val="0"/>
              </a:spcAft>
              <a:buClr>
                <a:schemeClr val="dk1"/>
              </a:buClr>
              <a:buSzPct val="233333"/>
              <a:buNone/>
            </a:pPr>
            <a:endParaRPr sz="1200" dirty="0">
              <a:solidFill>
                <a:srgbClr val="000000"/>
              </a:solidFill>
              <a:latin typeface="SF Pro Display" pitchFamily="2" charset="0"/>
              <a:ea typeface="SF Pro Display" pitchFamily="2"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pic>
        <p:nvPicPr>
          <p:cNvPr id="1026" name="Picture 2" descr="Apple is said to skip zero-button design on iPhone 15 Pro models, here is  why - India Today">
            <a:extLst>
              <a:ext uri="{FF2B5EF4-FFF2-40B4-BE49-F238E27FC236}">
                <a16:creationId xmlns:a16="http://schemas.microsoft.com/office/drawing/2014/main" id="{F8BA1A1F-39E3-4B31-F5CF-247F29C444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4500" y="965200"/>
            <a:ext cx="8763000" cy="4927600"/>
          </a:xfrm>
          <a:prstGeom prst="rect">
            <a:avLst/>
          </a:prstGeom>
          <a:noFill/>
          <a:extLst>
            <a:ext uri="{909E8E84-426E-40DD-AFC4-6F175D3DCCD1}">
              <a14:hiddenFill xmlns:a14="http://schemas.microsoft.com/office/drawing/2010/main">
                <a:solidFill>
                  <a:srgbClr val="FFFFFF"/>
                </a:solidFill>
              </a14:hiddenFill>
            </a:ext>
          </a:extLst>
        </p:spPr>
      </p:pic>
      <p:sp>
        <p:nvSpPr>
          <p:cNvPr id="840" name="Google Shape;840;p3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latin typeface="SF Pro Display" pitchFamily="2" charset="0"/>
                <a:ea typeface="SF Pro Display" pitchFamily="2" charset="0"/>
              </a:rPr>
              <a:t>Conclusion</a:t>
            </a:r>
            <a:endParaRPr dirty="0">
              <a:latin typeface="SF Pro Display" pitchFamily="2" charset="0"/>
              <a:ea typeface="SF Pro Display" pitchFamily="2" charset="0"/>
            </a:endParaRPr>
          </a:p>
        </p:txBody>
      </p:sp>
      <p:sp>
        <p:nvSpPr>
          <p:cNvPr id="3" name="Google Shape;834;p34">
            <a:extLst>
              <a:ext uri="{FF2B5EF4-FFF2-40B4-BE49-F238E27FC236}">
                <a16:creationId xmlns:a16="http://schemas.microsoft.com/office/drawing/2014/main" id="{995B31EE-C5F8-0CCF-B253-2FE7E41517CB}"/>
              </a:ext>
            </a:extLst>
          </p:cNvPr>
          <p:cNvSpPr txBox="1"/>
          <p:nvPr/>
        </p:nvSpPr>
        <p:spPr>
          <a:xfrm>
            <a:off x="3186113" y="2786063"/>
            <a:ext cx="7666963" cy="15696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9600" b="0" i="0" u="none" strike="noStrike" cap="none" dirty="0">
                <a:solidFill>
                  <a:schemeClr val="tx1"/>
                </a:solidFill>
                <a:latin typeface="SF Pro Display" pitchFamily="2" charset="0"/>
                <a:ea typeface="SF Pro Display" pitchFamily="2" charset="0"/>
                <a:cs typeface="Play"/>
                <a:sym typeface="Play"/>
              </a:rPr>
              <a:t> iPhone 15</a:t>
            </a:r>
            <a:endParaRPr dirty="0">
              <a:solidFill>
                <a:schemeClr val="tx1"/>
              </a:solidFill>
              <a:latin typeface="SF Pro Display" pitchFamily="2" charset="0"/>
              <a:ea typeface="SF Pro Display" pitchFamily="2" charset="0"/>
            </a:endParaRPr>
          </a:p>
        </p:txBody>
      </p:sp>
      <p:pic>
        <p:nvPicPr>
          <p:cNvPr id="2" name="Picture 1">
            <a:extLst>
              <a:ext uri="{FF2B5EF4-FFF2-40B4-BE49-F238E27FC236}">
                <a16:creationId xmlns:a16="http://schemas.microsoft.com/office/drawing/2014/main" id="{32C5CE56-873B-A77A-EE3E-C73A783B7A5F}"/>
              </a:ext>
            </a:extLst>
          </p:cNvPr>
          <p:cNvPicPr>
            <a:picLocks noChangeAspect="1"/>
          </p:cNvPicPr>
          <p:nvPr/>
        </p:nvPicPr>
        <p:blipFill rotWithShape="1">
          <a:blip r:embed="rId4"/>
          <a:srcRect b="7170"/>
          <a:stretch/>
        </p:blipFill>
        <p:spPr>
          <a:xfrm>
            <a:off x="0" y="4087495"/>
            <a:ext cx="3767328" cy="2770505"/>
          </a:xfrm>
          <a:prstGeom prst="rect">
            <a:avLst/>
          </a:prstGeom>
        </p:spPr>
      </p:pic>
      <p:pic>
        <p:nvPicPr>
          <p:cNvPr id="4" name="Picture 3">
            <a:extLst>
              <a:ext uri="{FF2B5EF4-FFF2-40B4-BE49-F238E27FC236}">
                <a16:creationId xmlns:a16="http://schemas.microsoft.com/office/drawing/2014/main" id="{DBA79AC4-820C-0144-350D-DC8CA283D6A1}"/>
              </a:ext>
            </a:extLst>
          </p:cNvPr>
          <p:cNvPicPr>
            <a:picLocks noChangeAspect="1"/>
          </p:cNvPicPr>
          <p:nvPr/>
        </p:nvPicPr>
        <p:blipFill>
          <a:blip r:embed="rId5"/>
          <a:stretch>
            <a:fillRect/>
          </a:stretch>
        </p:blipFill>
        <p:spPr>
          <a:xfrm>
            <a:off x="8266176" y="4989016"/>
            <a:ext cx="3925824" cy="183607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ppt_w</p:attrName>
                                        </p:attrNameLst>
                                      </p:cBhvr>
                                      <p:tavLst>
                                        <p:tav tm="0">
                                          <p:val>
                                            <p:fltVal val="0"/>
                                          </p:val>
                                        </p:tav>
                                        <p:tav tm="100000">
                                          <p:val>
                                            <p:strVal val="#ppt_w"/>
                                          </p:val>
                                        </p:tav>
                                      </p:tavLst>
                                    </p:anim>
                                    <p:anim calcmode="lin" valueType="num">
                                      <p:cBhvr>
                                        <p:cTn id="8" dur="1000" fill="hold"/>
                                        <p:tgtEl>
                                          <p:spTgt spid="1026"/>
                                        </p:tgtEl>
                                        <p:attrNameLst>
                                          <p:attrName>ppt_h</p:attrName>
                                        </p:attrNameLst>
                                      </p:cBhvr>
                                      <p:tavLst>
                                        <p:tav tm="0">
                                          <p:val>
                                            <p:fltVal val="0"/>
                                          </p:val>
                                        </p:tav>
                                        <p:tav tm="100000">
                                          <p:val>
                                            <p:strVal val="#ppt_h"/>
                                          </p:val>
                                        </p:tav>
                                      </p:tavLst>
                                    </p:anim>
                                  </p:childTnLst>
                                </p:cTn>
                              </p:par>
                              <p:par>
                                <p:cTn id="9" presetID="10"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1100"/>
              <a:buFont typeface="Arial"/>
              <a:buNone/>
            </a:pPr>
            <a:r>
              <a:rPr lang="en-US" sz="3600" b="1">
                <a:solidFill>
                  <a:srgbClr val="FDA909"/>
                </a:solidFill>
                <a:latin typeface="Impact"/>
                <a:ea typeface="Impact"/>
                <a:cs typeface="Impact"/>
                <a:sym typeface="Impact"/>
              </a:rPr>
              <a:t>ABOUT THE PROJECT</a:t>
            </a:r>
            <a:endParaRPr sz="3600" b="1">
              <a:solidFill>
                <a:srgbClr val="FDA909"/>
              </a:solidFill>
              <a:latin typeface="Impact"/>
              <a:ea typeface="Impact"/>
              <a:cs typeface="Impact"/>
              <a:sym typeface="Impact"/>
            </a:endParaRPr>
          </a:p>
          <a:p>
            <a:pPr marL="0" lvl="0" indent="0" algn="l" rtl="0">
              <a:lnSpc>
                <a:spcPct val="90000"/>
              </a:lnSpc>
              <a:spcBef>
                <a:spcPts val="0"/>
              </a:spcBef>
              <a:spcAft>
                <a:spcPts val="0"/>
              </a:spcAft>
              <a:buClr>
                <a:schemeClr val="dk1"/>
              </a:buClr>
              <a:buSzPts val="4400"/>
              <a:buFont typeface="Calibri"/>
              <a:buNone/>
            </a:pPr>
            <a:endParaRPr/>
          </a:p>
        </p:txBody>
      </p:sp>
      <p:pic>
        <p:nvPicPr>
          <p:cNvPr id="97" name="Google Shape;97;p15"/>
          <p:cNvPicPr preferRelativeResize="0"/>
          <p:nvPr/>
        </p:nvPicPr>
        <p:blipFill>
          <a:blip r:embed="rId3">
            <a:alphaModFix/>
          </a:blip>
          <a:stretch>
            <a:fillRect/>
          </a:stretch>
        </p:blipFill>
        <p:spPr>
          <a:xfrm>
            <a:off x="8022575" y="4952100"/>
            <a:ext cx="4091001" cy="1661250"/>
          </a:xfrm>
          <a:prstGeom prst="rect">
            <a:avLst/>
          </a:prstGeom>
          <a:noFill/>
          <a:ln>
            <a:noFill/>
          </a:ln>
        </p:spPr>
      </p:pic>
      <p:pic>
        <p:nvPicPr>
          <p:cNvPr id="98" name="Google Shape;98;p15"/>
          <p:cNvPicPr preferRelativeResize="0"/>
          <p:nvPr/>
        </p:nvPicPr>
        <p:blipFill>
          <a:blip r:embed="rId4">
            <a:alphaModFix/>
          </a:blip>
          <a:stretch>
            <a:fillRect/>
          </a:stretch>
        </p:blipFill>
        <p:spPr>
          <a:xfrm>
            <a:off x="8350877" y="1475224"/>
            <a:ext cx="3063500" cy="1713750"/>
          </a:xfrm>
          <a:prstGeom prst="rect">
            <a:avLst/>
          </a:prstGeom>
          <a:noFill/>
          <a:ln>
            <a:noFill/>
          </a:ln>
        </p:spPr>
      </p:pic>
      <p:pic>
        <p:nvPicPr>
          <p:cNvPr id="99" name="Google Shape;99;p15"/>
          <p:cNvPicPr preferRelativeResize="0"/>
          <p:nvPr/>
        </p:nvPicPr>
        <p:blipFill>
          <a:blip r:embed="rId5">
            <a:alphaModFix/>
          </a:blip>
          <a:stretch>
            <a:fillRect/>
          </a:stretch>
        </p:blipFill>
        <p:spPr>
          <a:xfrm>
            <a:off x="0" y="2989513"/>
            <a:ext cx="2558610" cy="1569275"/>
          </a:xfrm>
          <a:prstGeom prst="rect">
            <a:avLst/>
          </a:prstGeom>
          <a:noFill/>
          <a:ln>
            <a:noFill/>
          </a:ln>
        </p:spPr>
      </p:pic>
      <p:sp>
        <p:nvSpPr>
          <p:cNvPr id="100" name="Google Shape;100;p15"/>
          <p:cNvSpPr/>
          <p:nvPr/>
        </p:nvSpPr>
        <p:spPr>
          <a:xfrm>
            <a:off x="7489915" y="2385283"/>
            <a:ext cx="474300" cy="508200"/>
          </a:xfrm>
          <a:prstGeom prst="ellipse">
            <a:avLst/>
          </a:prstGeom>
          <a:solidFill>
            <a:srgbClr val="E28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7489915" y="5115336"/>
            <a:ext cx="474300" cy="508200"/>
          </a:xfrm>
          <a:prstGeom prst="ellipse">
            <a:avLst/>
          </a:prstGeom>
          <a:solidFill>
            <a:srgbClr val="E28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 name="Google Shape;102;p15"/>
          <p:cNvCxnSpPr>
            <a:stCxn id="103" idx="6"/>
            <a:endCxn id="100" idx="2"/>
          </p:cNvCxnSpPr>
          <p:nvPr/>
        </p:nvCxnSpPr>
        <p:spPr>
          <a:xfrm rot="10800000" flipH="1">
            <a:off x="5206915" y="2639383"/>
            <a:ext cx="2283000" cy="1277700"/>
          </a:xfrm>
          <a:prstGeom prst="bentConnector3">
            <a:avLst>
              <a:gd name="adj1" fmla="val 50000"/>
            </a:avLst>
          </a:prstGeom>
          <a:noFill/>
          <a:ln w="19050" cap="flat" cmpd="sng">
            <a:solidFill>
              <a:srgbClr val="434343"/>
            </a:solidFill>
            <a:prstDash val="solid"/>
            <a:round/>
            <a:headEnd type="none" w="med" len="med"/>
            <a:tailEnd type="none" w="med" len="med"/>
          </a:ln>
        </p:spPr>
      </p:cxnSp>
      <p:cxnSp>
        <p:nvCxnSpPr>
          <p:cNvPr id="104" name="Google Shape;104;p15"/>
          <p:cNvCxnSpPr>
            <a:stCxn id="103" idx="6"/>
            <a:endCxn id="101" idx="2"/>
          </p:cNvCxnSpPr>
          <p:nvPr/>
        </p:nvCxnSpPr>
        <p:spPr>
          <a:xfrm>
            <a:off x="5206915" y="3917136"/>
            <a:ext cx="2283000" cy="1452300"/>
          </a:xfrm>
          <a:prstGeom prst="bentConnector3">
            <a:avLst>
              <a:gd name="adj1" fmla="val 50000"/>
            </a:avLst>
          </a:prstGeom>
          <a:noFill/>
          <a:ln w="19050" cap="flat" cmpd="sng">
            <a:solidFill>
              <a:srgbClr val="434343"/>
            </a:solidFill>
            <a:prstDash val="solid"/>
            <a:round/>
            <a:headEnd type="none" w="med" len="med"/>
            <a:tailEnd type="none" w="med" len="med"/>
          </a:ln>
        </p:spPr>
      </p:cxnSp>
      <p:sp>
        <p:nvSpPr>
          <p:cNvPr id="105" name="Google Shape;105;p15"/>
          <p:cNvSpPr/>
          <p:nvPr/>
        </p:nvSpPr>
        <p:spPr>
          <a:xfrm>
            <a:off x="2171525" y="3579742"/>
            <a:ext cx="629400" cy="674700"/>
          </a:xfrm>
          <a:prstGeom prst="ellipse">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15"/>
          <p:cNvGrpSpPr/>
          <p:nvPr/>
        </p:nvGrpSpPr>
        <p:grpSpPr>
          <a:xfrm>
            <a:off x="3382614" y="3132467"/>
            <a:ext cx="2179269" cy="1569278"/>
            <a:chOff x="3089777" y="2870392"/>
            <a:chExt cx="2546470" cy="1729042"/>
          </a:xfrm>
        </p:grpSpPr>
        <p:sp>
          <p:nvSpPr>
            <p:cNvPr id="107" name="Google Shape;107;p15"/>
            <p:cNvSpPr/>
            <p:nvPr/>
          </p:nvSpPr>
          <p:spPr>
            <a:xfrm>
              <a:off x="5201927" y="2962160"/>
              <a:ext cx="292734" cy="242465"/>
            </a:xfrm>
            <a:custGeom>
              <a:avLst/>
              <a:gdLst/>
              <a:ahLst/>
              <a:cxnLst/>
              <a:rect l="l" t="t" r="r" b="b"/>
              <a:pathLst>
                <a:path w="21430" h="17750" extrusionOk="0">
                  <a:moveTo>
                    <a:pt x="13704" y="1"/>
                  </a:moveTo>
                  <a:cubicBezTo>
                    <a:pt x="13405" y="1"/>
                    <a:pt x="13102" y="30"/>
                    <a:pt x="12797" y="91"/>
                  </a:cubicBezTo>
                  <a:lnTo>
                    <a:pt x="5776" y="1307"/>
                  </a:lnTo>
                  <a:cubicBezTo>
                    <a:pt x="4955" y="1732"/>
                    <a:pt x="3891" y="3191"/>
                    <a:pt x="3587" y="4043"/>
                  </a:cubicBezTo>
                  <a:cubicBezTo>
                    <a:pt x="3374" y="4681"/>
                    <a:pt x="3070" y="5988"/>
                    <a:pt x="2797" y="6565"/>
                  </a:cubicBezTo>
                  <a:cubicBezTo>
                    <a:pt x="2463" y="7264"/>
                    <a:pt x="1763" y="7720"/>
                    <a:pt x="1308" y="8298"/>
                  </a:cubicBezTo>
                  <a:cubicBezTo>
                    <a:pt x="0" y="10000"/>
                    <a:pt x="608" y="12492"/>
                    <a:pt x="2554" y="13374"/>
                  </a:cubicBezTo>
                  <a:cubicBezTo>
                    <a:pt x="1824" y="14347"/>
                    <a:pt x="2007" y="15836"/>
                    <a:pt x="2858" y="16717"/>
                  </a:cubicBezTo>
                  <a:cubicBezTo>
                    <a:pt x="3569" y="17381"/>
                    <a:pt x="4502" y="17749"/>
                    <a:pt x="5455" y="17749"/>
                  </a:cubicBezTo>
                  <a:cubicBezTo>
                    <a:pt x="5724" y="17749"/>
                    <a:pt x="5994" y="17720"/>
                    <a:pt x="6262" y="17660"/>
                  </a:cubicBezTo>
                  <a:cubicBezTo>
                    <a:pt x="7478" y="17356"/>
                    <a:pt x="8542" y="16748"/>
                    <a:pt x="9423" y="15866"/>
                  </a:cubicBezTo>
                  <a:cubicBezTo>
                    <a:pt x="10001" y="15350"/>
                    <a:pt x="10578" y="14681"/>
                    <a:pt x="11338" y="14590"/>
                  </a:cubicBezTo>
                  <a:cubicBezTo>
                    <a:pt x="11570" y="14558"/>
                    <a:pt x="11860" y="14527"/>
                    <a:pt x="12142" y="14527"/>
                  </a:cubicBezTo>
                  <a:cubicBezTo>
                    <a:pt x="12676" y="14527"/>
                    <a:pt x="13183" y="14639"/>
                    <a:pt x="13223" y="15076"/>
                  </a:cubicBezTo>
                  <a:cubicBezTo>
                    <a:pt x="13374" y="16740"/>
                    <a:pt x="14739" y="17442"/>
                    <a:pt x="16310" y="17442"/>
                  </a:cubicBezTo>
                  <a:cubicBezTo>
                    <a:pt x="16633" y="17442"/>
                    <a:pt x="16964" y="17413"/>
                    <a:pt x="17296" y="17356"/>
                  </a:cubicBezTo>
                  <a:cubicBezTo>
                    <a:pt x="18633" y="17113"/>
                    <a:pt x="21217" y="16657"/>
                    <a:pt x="20153" y="13070"/>
                  </a:cubicBezTo>
                  <a:cubicBezTo>
                    <a:pt x="19940" y="12371"/>
                    <a:pt x="20153" y="11611"/>
                    <a:pt x="20396" y="10912"/>
                  </a:cubicBezTo>
                  <a:cubicBezTo>
                    <a:pt x="20578" y="10456"/>
                    <a:pt x="20913" y="10091"/>
                    <a:pt x="21095" y="9635"/>
                  </a:cubicBezTo>
                  <a:cubicBezTo>
                    <a:pt x="21429" y="8693"/>
                    <a:pt x="21034" y="7629"/>
                    <a:pt x="20153" y="7112"/>
                  </a:cubicBezTo>
                  <a:cubicBezTo>
                    <a:pt x="19697" y="6869"/>
                    <a:pt x="19180" y="6809"/>
                    <a:pt x="18785" y="6444"/>
                  </a:cubicBezTo>
                  <a:cubicBezTo>
                    <a:pt x="18268" y="5927"/>
                    <a:pt x="18359" y="5076"/>
                    <a:pt x="18329" y="4346"/>
                  </a:cubicBezTo>
                  <a:cubicBezTo>
                    <a:pt x="18167" y="1862"/>
                    <a:pt x="16085" y="1"/>
                    <a:pt x="13704" y="1"/>
                  </a:cubicBezTo>
                  <a:close/>
                </a:path>
              </a:pathLst>
            </a:custGeom>
            <a:solidFill>
              <a:srgbClr val="FFF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3125894" y="4396268"/>
              <a:ext cx="69775" cy="27416"/>
            </a:xfrm>
            <a:custGeom>
              <a:avLst/>
              <a:gdLst/>
              <a:ahLst/>
              <a:cxnLst/>
              <a:rect l="l" t="t" r="r" b="b"/>
              <a:pathLst>
                <a:path w="5108" h="2007" extrusionOk="0">
                  <a:moveTo>
                    <a:pt x="1" y="0"/>
                  </a:moveTo>
                  <a:lnTo>
                    <a:pt x="1" y="2006"/>
                  </a:lnTo>
                  <a:lnTo>
                    <a:pt x="5107" y="2006"/>
                  </a:lnTo>
                  <a:lnTo>
                    <a:pt x="5107" y="18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3123408" y="4444843"/>
              <a:ext cx="72261" cy="10395"/>
            </a:xfrm>
            <a:custGeom>
              <a:avLst/>
              <a:gdLst/>
              <a:ahLst/>
              <a:cxnLst/>
              <a:rect l="l" t="t" r="r" b="b"/>
              <a:pathLst>
                <a:path w="5290" h="761" extrusionOk="0">
                  <a:moveTo>
                    <a:pt x="1" y="0"/>
                  </a:moveTo>
                  <a:lnTo>
                    <a:pt x="1" y="760"/>
                  </a:lnTo>
                  <a:lnTo>
                    <a:pt x="5289" y="760"/>
                  </a:lnTo>
                  <a:lnTo>
                    <a:pt x="5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5332721" y="4307000"/>
              <a:ext cx="118760" cy="47346"/>
            </a:xfrm>
            <a:custGeom>
              <a:avLst/>
              <a:gdLst/>
              <a:ahLst/>
              <a:cxnLst/>
              <a:rect l="l" t="t" r="r" b="b"/>
              <a:pathLst>
                <a:path w="8694" h="3466" extrusionOk="0">
                  <a:moveTo>
                    <a:pt x="0" y="0"/>
                  </a:moveTo>
                  <a:lnTo>
                    <a:pt x="0" y="3465"/>
                  </a:lnTo>
                  <a:lnTo>
                    <a:pt x="8693" y="3465"/>
                  </a:lnTo>
                  <a:lnTo>
                    <a:pt x="8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3766561" y="3131134"/>
              <a:ext cx="1248538" cy="712506"/>
            </a:xfrm>
            <a:custGeom>
              <a:avLst/>
              <a:gdLst/>
              <a:ahLst/>
              <a:cxnLst/>
              <a:rect l="l" t="t" r="r" b="b"/>
              <a:pathLst>
                <a:path w="91401" h="52160" extrusionOk="0">
                  <a:moveTo>
                    <a:pt x="3192" y="1"/>
                  </a:moveTo>
                  <a:cubicBezTo>
                    <a:pt x="1429" y="1"/>
                    <a:pt x="1" y="1490"/>
                    <a:pt x="122" y="3284"/>
                  </a:cubicBezTo>
                  <a:lnTo>
                    <a:pt x="2797" y="48999"/>
                  </a:lnTo>
                  <a:cubicBezTo>
                    <a:pt x="2888" y="50640"/>
                    <a:pt x="4226" y="51917"/>
                    <a:pt x="5867" y="51917"/>
                  </a:cubicBezTo>
                  <a:lnTo>
                    <a:pt x="88209" y="52160"/>
                  </a:lnTo>
                  <a:cubicBezTo>
                    <a:pt x="89911" y="52160"/>
                    <a:pt x="91279" y="50792"/>
                    <a:pt x="91309" y="49090"/>
                  </a:cubicBezTo>
                  <a:lnTo>
                    <a:pt x="91400" y="13466"/>
                  </a:lnTo>
                  <a:cubicBezTo>
                    <a:pt x="91400" y="11764"/>
                    <a:pt x="90002" y="10366"/>
                    <a:pt x="88300" y="10366"/>
                  </a:cubicBezTo>
                  <a:lnTo>
                    <a:pt x="37661" y="10548"/>
                  </a:lnTo>
                  <a:cubicBezTo>
                    <a:pt x="36840" y="10548"/>
                    <a:pt x="36050" y="10214"/>
                    <a:pt x="35472" y="9636"/>
                  </a:cubicBezTo>
                  <a:lnTo>
                    <a:pt x="26718" y="974"/>
                  </a:lnTo>
                  <a:cubicBezTo>
                    <a:pt x="26141" y="396"/>
                    <a:pt x="25351" y="62"/>
                    <a:pt x="24560" y="62"/>
                  </a:cubicBezTo>
                  <a:lnTo>
                    <a:pt x="3192" y="1"/>
                  </a:lnTo>
                  <a:close/>
                </a:path>
              </a:pathLst>
            </a:custGeom>
            <a:solidFill>
              <a:srgbClr val="FF7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3766561" y="3131134"/>
              <a:ext cx="1248538" cy="712506"/>
            </a:xfrm>
            <a:custGeom>
              <a:avLst/>
              <a:gdLst/>
              <a:ahLst/>
              <a:cxnLst/>
              <a:rect l="l" t="t" r="r" b="b"/>
              <a:pathLst>
                <a:path w="91401" h="52160" extrusionOk="0">
                  <a:moveTo>
                    <a:pt x="3192" y="1"/>
                  </a:moveTo>
                  <a:cubicBezTo>
                    <a:pt x="1429" y="1"/>
                    <a:pt x="1" y="1490"/>
                    <a:pt x="122" y="3284"/>
                  </a:cubicBezTo>
                  <a:lnTo>
                    <a:pt x="2797" y="48999"/>
                  </a:lnTo>
                  <a:cubicBezTo>
                    <a:pt x="2888" y="50640"/>
                    <a:pt x="4226" y="51917"/>
                    <a:pt x="5867" y="51917"/>
                  </a:cubicBezTo>
                  <a:lnTo>
                    <a:pt x="88209" y="52160"/>
                  </a:lnTo>
                  <a:cubicBezTo>
                    <a:pt x="89911" y="52160"/>
                    <a:pt x="91279" y="50792"/>
                    <a:pt x="91309" y="49090"/>
                  </a:cubicBezTo>
                  <a:lnTo>
                    <a:pt x="91400" y="13466"/>
                  </a:lnTo>
                  <a:cubicBezTo>
                    <a:pt x="91400" y="11764"/>
                    <a:pt x="90002" y="10366"/>
                    <a:pt x="88300" y="10366"/>
                  </a:cubicBezTo>
                  <a:lnTo>
                    <a:pt x="37661" y="10548"/>
                  </a:lnTo>
                  <a:cubicBezTo>
                    <a:pt x="36840" y="10548"/>
                    <a:pt x="36050" y="10214"/>
                    <a:pt x="35472" y="9636"/>
                  </a:cubicBezTo>
                  <a:lnTo>
                    <a:pt x="26718" y="974"/>
                  </a:lnTo>
                  <a:cubicBezTo>
                    <a:pt x="26141" y="396"/>
                    <a:pt x="25351" y="62"/>
                    <a:pt x="24560" y="62"/>
                  </a:cubicBezTo>
                  <a:lnTo>
                    <a:pt x="319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3780672" y="2896127"/>
              <a:ext cx="758185" cy="781434"/>
            </a:xfrm>
            <a:custGeom>
              <a:avLst/>
              <a:gdLst/>
              <a:ahLst/>
              <a:cxnLst/>
              <a:rect l="l" t="t" r="r" b="b"/>
              <a:pathLst>
                <a:path w="55504" h="57206" extrusionOk="0">
                  <a:moveTo>
                    <a:pt x="27084" y="1"/>
                  </a:moveTo>
                  <a:lnTo>
                    <a:pt x="1" y="35564"/>
                  </a:lnTo>
                  <a:lnTo>
                    <a:pt x="28421" y="57205"/>
                  </a:lnTo>
                  <a:lnTo>
                    <a:pt x="55504" y="21643"/>
                  </a:lnTo>
                  <a:lnTo>
                    <a:pt x="270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3779019" y="2896127"/>
              <a:ext cx="761504" cy="783100"/>
            </a:xfrm>
            <a:custGeom>
              <a:avLst/>
              <a:gdLst/>
              <a:ahLst/>
              <a:cxnLst/>
              <a:rect l="l" t="t" r="r" b="b"/>
              <a:pathLst>
                <a:path w="55747" h="57328" extrusionOk="0">
                  <a:moveTo>
                    <a:pt x="27205" y="1"/>
                  </a:moveTo>
                  <a:lnTo>
                    <a:pt x="27083" y="153"/>
                  </a:lnTo>
                  <a:lnTo>
                    <a:pt x="26787" y="548"/>
                  </a:lnTo>
                  <a:lnTo>
                    <a:pt x="26787" y="548"/>
                  </a:lnTo>
                  <a:lnTo>
                    <a:pt x="27083" y="183"/>
                  </a:lnTo>
                  <a:lnTo>
                    <a:pt x="27205" y="1"/>
                  </a:lnTo>
                  <a:close/>
                  <a:moveTo>
                    <a:pt x="26787" y="548"/>
                  </a:moveTo>
                  <a:lnTo>
                    <a:pt x="26688" y="670"/>
                  </a:lnTo>
                  <a:cubicBezTo>
                    <a:pt x="26649" y="723"/>
                    <a:pt x="26607" y="779"/>
                    <a:pt x="26564" y="838"/>
                  </a:cubicBezTo>
                  <a:lnTo>
                    <a:pt x="26564" y="838"/>
                  </a:lnTo>
                  <a:lnTo>
                    <a:pt x="26718" y="639"/>
                  </a:lnTo>
                  <a:lnTo>
                    <a:pt x="26787" y="548"/>
                  </a:lnTo>
                  <a:close/>
                  <a:moveTo>
                    <a:pt x="27205" y="1"/>
                  </a:moveTo>
                  <a:lnTo>
                    <a:pt x="27721" y="427"/>
                  </a:lnTo>
                  <a:lnTo>
                    <a:pt x="29241" y="1582"/>
                  </a:lnTo>
                  <a:lnTo>
                    <a:pt x="34986" y="5989"/>
                  </a:lnTo>
                  <a:lnTo>
                    <a:pt x="55520" y="21670"/>
                  </a:lnTo>
                  <a:lnTo>
                    <a:pt x="55520" y="21670"/>
                  </a:lnTo>
                  <a:lnTo>
                    <a:pt x="28521" y="57052"/>
                  </a:lnTo>
                  <a:lnTo>
                    <a:pt x="28521" y="57052"/>
                  </a:lnTo>
                  <a:lnTo>
                    <a:pt x="261" y="35532"/>
                  </a:lnTo>
                  <a:lnTo>
                    <a:pt x="261" y="35532"/>
                  </a:lnTo>
                  <a:lnTo>
                    <a:pt x="19727" y="9910"/>
                  </a:lnTo>
                  <a:lnTo>
                    <a:pt x="25229" y="2615"/>
                  </a:lnTo>
                  <a:cubicBezTo>
                    <a:pt x="25792" y="1864"/>
                    <a:pt x="26237" y="1278"/>
                    <a:pt x="26564" y="838"/>
                  </a:cubicBezTo>
                  <a:lnTo>
                    <a:pt x="26564" y="838"/>
                  </a:lnTo>
                  <a:lnTo>
                    <a:pt x="25229" y="2554"/>
                  </a:lnTo>
                  <a:lnTo>
                    <a:pt x="19697" y="9788"/>
                  </a:lnTo>
                  <a:lnTo>
                    <a:pt x="61" y="35473"/>
                  </a:lnTo>
                  <a:lnTo>
                    <a:pt x="0" y="35564"/>
                  </a:lnTo>
                  <a:lnTo>
                    <a:pt x="92" y="35625"/>
                  </a:lnTo>
                  <a:lnTo>
                    <a:pt x="28481" y="57266"/>
                  </a:lnTo>
                  <a:lnTo>
                    <a:pt x="28572" y="57327"/>
                  </a:lnTo>
                  <a:lnTo>
                    <a:pt x="28633" y="57266"/>
                  </a:lnTo>
                  <a:lnTo>
                    <a:pt x="55685" y="21703"/>
                  </a:lnTo>
                  <a:lnTo>
                    <a:pt x="55746" y="21643"/>
                  </a:lnTo>
                  <a:lnTo>
                    <a:pt x="55685" y="21582"/>
                  </a:lnTo>
                  <a:lnTo>
                    <a:pt x="34986" y="5898"/>
                  </a:lnTo>
                  <a:lnTo>
                    <a:pt x="29241" y="1521"/>
                  </a:lnTo>
                  <a:lnTo>
                    <a:pt x="27721" y="396"/>
                  </a:lnTo>
                  <a:lnTo>
                    <a:pt x="2720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3818046" y="2932258"/>
              <a:ext cx="683027" cy="710006"/>
            </a:xfrm>
            <a:custGeom>
              <a:avLst/>
              <a:gdLst/>
              <a:ahLst/>
              <a:cxnLst/>
              <a:rect l="l" t="t" r="r" b="b"/>
              <a:pathLst>
                <a:path w="50002" h="51977" extrusionOk="0">
                  <a:moveTo>
                    <a:pt x="25168" y="0"/>
                  </a:moveTo>
                  <a:lnTo>
                    <a:pt x="1" y="33040"/>
                  </a:lnTo>
                  <a:lnTo>
                    <a:pt x="24834" y="51977"/>
                  </a:lnTo>
                  <a:lnTo>
                    <a:pt x="50002" y="18906"/>
                  </a:lnTo>
                  <a:lnTo>
                    <a:pt x="25168" y="0"/>
                  </a:lnTo>
                  <a:close/>
                </a:path>
              </a:pathLst>
            </a:custGeom>
            <a:solidFill>
              <a:srgbClr val="45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4066344" y="3195909"/>
              <a:ext cx="434729" cy="451340"/>
            </a:xfrm>
            <a:custGeom>
              <a:avLst/>
              <a:gdLst/>
              <a:ahLst/>
              <a:cxnLst/>
              <a:rect l="l" t="t" r="r" b="b"/>
              <a:pathLst>
                <a:path w="31825" h="33041" extrusionOk="0">
                  <a:moveTo>
                    <a:pt x="31825" y="1"/>
                  </a:moveTo>
                  <a:lnTo>
                    <a:pt x="13648" y="1186"/>
                  </a:lnTo>
                  <a:lnTo>
                    <a:pt x="15107" y="9970"/>
                  </a:lnTo>
                  <a:lnTo>
                    <a:pt x="0" y="9758"/>
                  </a:lnTo>
                  <a:lnTo>
                    <a:pt x="6657" y="33041"/>
                  </a:lnTo>
                  <a:lnTo>
                    <a:pt x="3182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4205020" y="2890731"/>
              <a:ext cx="876508" cy="713749"/>
            </a:xfrm>
            <a:custGeom>
              <a:avLst/>
              <a:gdLst/>
              <a:ahLst/>
              <a:cxnLst/>
              <a:rect l="l" t="t" r="r" b="b"/>
              <a:pathLst>
                <a:path w="64166" h="52251" extrusionOk="0">
                  <a:moveTo>
                    <a:pt x="2037" y="1"/>
                  </a:moveTo>
                  <a:lnTo>
                    <a:pt x="0" y="49698"/>
                  </a:lnTo>
                  <a:lnTo>
                    <a:pt x="62129" y="52251"/>
                  </a:lnTo>
                  <a:lnTo>
                    <a:pt x="64166" y="2584"/>
                  </a:lnTo>
                  <a:lnTo>
                    <a:pt x="20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4203353" y="2889912"/>
              <a:ext cx="878174" cy="715402"/>
            </a:xfrm>
            <a:custGeom>
              <a:avLst/>
              <a:gdLst/>
              <a:ahLst/>
              <a:cxnLst/>
              <a:rect l="l" t="t" r="r" b="b"/>
              <a:pathLst>
                <a:path w="64288" h="52372" extrusionOk="0">
                  <a:moveTo>
                    <a:pt x="2068" y="0"/>
                  </a:moveTo>
                  <a:lnTo>
                    <a:pt x="2068" y="61"/>
                  </a:lnTo>
                  <a:cubicBezTo>
                    <a:pt x="1429" y="14863"/>
                    <a:pt x="730" y="31794"/>
                    <a:pt x="1" y="49758"/>
                  </a:cubicBezTo>
                  <a:lnTo>
                    <a:pt x="1" y="49849"/>
                  </a:lnTo>
                  <a:lnTo>
                    <a:pt x="92" y="49849"/>
                  </a:lnTo>
                  <a:lnTo>
                    <a:pt x="62251" y="52372"/>
                  </a:lnTo>
                  <a:lnTo>
                    <a:pt x="62342" y="52372"/>
                  </a:lnTo>
                  <a:lnTo>
                    <a:pt x="62342" y="52280"/>
                  </a:lnTo>
                  <a:cubicBezTo>
                    <a:pt x="62950" y="37295"/>
                    <a:pt x="63437" y="24864"/>
                    <a:pt x="63771" y="16201"/>
                  </a:cubicBezTo>
                  <a:cubicBezTo>
                    <a:pt x="63953" y="11854"/>
                    <a:pt x="64075" y="8480"/>
                    <a:pt x="64166" y="6140"/>
                  </a:cubicBezTo>
                  <a:cubicBezTo>
                    <a:pt x="64197" y="4985"/>
                    <a:pt x="64227" y="4103"/>
                    <a:pt x="64257" y="3526"/>
                  </a:cubicBezTo>
                  <a:cubicBezTo>
                    <a:pt x="64288" y="2918"/>
                    <a:pt x="64288" y="2614"/>
                    <a:pt x="64288" y="2614"/>
                  </a:cubicBezTo>
                  <a:lnTo>
                    <a:pt x="64288" y="2614"/>
                  </a:lnTo>
                  <a:cubicBezTo>
                    <a:pt x="64288" y="2614"/>
                    <a:pt x="64257" y="2918"/>
                    <a:pt x="64227" y="3526"/>
                  </a:cubicBezTo>
                  <a:cubicBezTo>
                    <a:pt x="64227" y="4134"/>
                    <a:pt x="64166" y="5015"/>
                    <a:pt x="64136" y="6201"/>
                  </a:cubicBezTo>
                  <a:cubicBezTo>
                    <a:pt x="64014" y="8511"/>
                    <a:pt x="63893" y="11915"/>
                    <a:pt x="63680" y="16262"/>
                  </a:cubicBezTo>
                  <a:cubicBezTo>
                    <a:pt x="63316" y="24912"/>
                    <a:pt x="62800" y="37290"/>
                    <a:pt x="62163" y="52216"/>
                  </a:cubicBezTo>
                  <a:lnTo>
                    <a:pt x="62163" y="52216"/>
                  </a:lnTo>
                  <a:lnTo>
                    <a:pt x="218" y="49641"/>
                  </a:lnTo>
                  <a:lnTo>
                    <a:pt x="218" y="49641"/>
                  </a:lnTo>
                  <a:cubicBezTo>
                    <a:pt x="945" y="31777"/>
                    <a:pt x="1641" y="14881"/>
                    <a:pt x="2217" y="156"/>
                  </a:cubicBezTo>
                  <a:lnTo>
                    <a:pt x="2217" y="156"/>
                  </a:lnTo>
                  <a:lnTo>
                    <a:pt x="47023" y="1976"/>
                  </a:lnTo>
                  <a:lnTo>
                    <a:pt x="59759" y="2462"/>
                  </a:lnTo>
                  <a:lnTo>
                    <a:pt x="63102" y="2584"/>
                  </a:lnTo>
                  <a:lnTo>
                    <a:pt x="63984" y="2614"/>
                  </a:lnTo>
                  <a:lnTo>
                    <a:pt x="63133" y="2584"/>
                  </a:lnTo>
                  <a:lnTo>
                    <a:pt x="59789" y="2432"/>
                  </a:lnTo>
                  <a:lnTo>
                    <a:pt x="47084" y="1885"/>
                  </a:lnTo>
                  <a:lnTo>
                    <a:pt x="212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4235741" y="2934744"/>
              <a:ext cx="813822" cy="625724"/>
            </a:xfrm>
            <a:custGeom>
              <a:avLst/>
              <a:gdLst/>
              <a:ahLst/>
              <a:cxnLst/>
              <a:rect l="l" t="t" r="r" b="b"/>
              <a:pathLst>
                <a:path w="59577" h="45807" extrusionOk="0">
                  <a:moveTo>
                    <a:pt x="1794" y="1"/>
                  </a:moveTo>
                  <a:lnTo>
                    <a:pt x="1" y="43436"/>
                  </a:lnTo>
                  <a:lnTo>
                    <a:pt x="57783" y="45807"/>
                  </a:lnTo>
                  <a:lnTo>
                    <a:pt x="59576" y="2402"/>
                  </a:lnTo>
                  <a:lnTo>
                    <a:pt x="1794" y="1"/>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3972923" y="3217506"/>
              <a:ext cx="1261815" cy="1000240"/>
            </a:xfrm>
            <a:custGeom>
              <a:avLst/>
              <a:gdLst/>
              <a:ahLst/>
              <a:cxnLst/>
              <a:rect l="l" t="t" r="r" b="b"/>
              <a:pathLst>
                <a:path w="92373" h="73224" extrusionOk="0">
                  <a:moveTo>
                    <a:pt x="84166" y="0"/>
                  </a:moveTo>
                  <a:lnTo>
                    <a:pt x="0" y="11581"/>
                  </a:lnTo>
                  <a:lnTo>
                    <a:pt x="8906" y="73223"/>
                  </a:lnTo>
                  <a:lnTo>
                    <a:pt x="92373" y="61460"/>
                  </a:lnTo>
                  <a:lnTo>
                    <a:pt x="8416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3990353" y="3112460"/>
              <a:ext cx="1305418" cy="1067502"/>
            </a:xfrm>
            <a:custGeom>
              <a:avLst/>
              <a:gdLst/>
              <a:ahLst/>
              <a:cxnLst/>
              <a:rect l="l" t="t" r="r" b="b"/>
              <a:pathLst>
                <a:path w="95565" h="78148" extrusionOk="0">
                  <a:moveTo>
                    <a:pt x="83194" y="0"/>
                  </a:moveTo>
                  <a:lnTo>
                    <a:pt x="1" y="17234"/>
                  </a:lnTo>
                  <a:lnTo>
                    <a:pt x="13071" y="78147"/>
                  </a:lnTo>
                  <a:lnTo>
                    <a:pt x="95565" y="60761"/>
                  </a:lnTo>
                  <a:lnTo>
                    <a:pt x="831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3931820" y="3019040"/>
              <a:ext cx="1372680" cy="1185825"/>
            </a:xfrm>
            <a:custGeom>
              <a:avLst/>
              <a:gdLst/>
              <a:ahLst/>
              <a:cxnLst/>
              <a:rect l="l" t="t" r="r" b="b"/>
              <a:pathLst>
                <a:path w="100489" h="86810" extrusionOk="0">
                  <a:moveTo>
                    <a:pt x="80154" y="0"/>
                  </a:moveTo>
                  <a:lnTo>
                    <a:pt x="0" y="28207"/>
                  </a:lnTo>
                  <a:lnTo>
                    <a:pt x="21064" y="86810"/>
                  </a:lnTo>
                  <a:lnTo>
                    <a:pt x="100488" y="58572"/>
                  </a:lnTo>
                  <a:lnTo>
                    <a:pt x="801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3930563" y="3019040"/>
              <a:ext cx="1375589" cy="1187491"/>
            </a:xfrm>
            <a:custGeom>
              <a:avLst/>
              <a:gdLst/>
              <a:ahLst/>
              <a:cxnLst/>
              <a:rect l="l" t="t" r="r" b="b"/>
              <a:pathLst>
                <a:path w="100702" h="86932" extrusionOk="0">
                  <a:moveTo>
                    <a:pt x="80246" y="0"/>
                  </a:moveTo>
                  <a:lnTo>
                    <a:pt x="92" y="28116"/>
                  </a:lnTo>
                  <a:lnTo>
                    <a:pt x="1" y="28146"/>
                  </a:lnTo>
                  <a:lnTo>
                    <a:pt x="31" y="28238"/>
                  </a:lnTo>
                  <a:cubicBezTo>
                    <a:pt x="6323" y="45776"/>
                    <a:pt x="13436" y="65533"/>
                    <a:pt x="20913" y="86415"/>
                  </a:cubicBezTo>
                  <a:lnTo>
                    <a:pt x="21095" y="86840"/>
                  </a:lnTo>
                  <a:lnTo>
                    <a:pt x="21126" y="86931"/>
                  </a:lnTo>
                  <a:lnTo>
                    <a:pt x="21217" y="86901"/>
                  </a:lnTo>
                  <a:lnTo>
                    <a:pt x="100611" y="58664"/>
                  </a:lnTo>
                  <a:lnTo>
                    <a:pt x="100702" y="58633"/>
                  </a:lnTo>
                  <a:lnTo>
                    <a:pt x="100671" y="58572"/>
                  </a:lnTo>
                  <a:cubicBezTo>
                    <a:pt x="88304" y="23081"/>
                    <a:pt x="80463" y="652"/>
                    <a:pt x="80246" y="1"/>
                  </a:cubicBezTo>
                  <a:lnTo>
                    <a:pt x="80246" y="1"/>
                  </a:lnTo>
                  <a:cubicBezTo>
                    <a:pt x="80463" y="651"/>
                    <a:pt x="88234" y="23085"/>
                    <a:pt x="100498" y="58541"/>
                  </a:cubicBezTo>
                  <a:lnTo>
                    <a:pt x="100498" y="58541"/>
                  </a:lnTo>
                  <a:lnTo>
                    <a:pt x="21214" y="86687"/>
                  </a:lnTo>
                  <a:lnTo>
                    <a:pt x="21214" y="86687"/>
                  </a:lnTo>
                  <a:lnTo>
                    <a:pt x="21095" y="86354"/>
                  </a:lnTo>
                  <a:lnTo>
                    <a:pt x="215" y="28266"/>
                  </a:lnTo>
                  <a:lnTo>
                    <a:pt x="215" y="28266"/>
                  </a:lnTo>
                  <a:lnTo>
                    <a:pt x="8024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4827820" y="3174313"/>
              <a:ext cx="231701" cy="612870"/>
            </a:xfrm>
            <a:custGeom>
              <a:avLst/>
              <a:gdLst/>
              <a:ahLst/>
              <a:cxnLst/>
              <a:rect l="l" t="t" r="r" b="b"/>
              <a:pathLst>
                <a:path w="16962" h="44866" extrusionOk="0">
                  <a:moveTo>
                    <a:pt x="154" y="1"/>
                  </a:moveTo>
                  <a:cubicBezTo>
                    <a:pt x="154" y="1"/>
                    <a:pt x="153" y="1"/>
                    <a:pt x="153" y="1"/>
                  </a:cubicBezTo>
                  <a:cubicBezTo>
                    <a:pt x="1" y="62"/>
                    <a:pt x="3618" y="10153"/>
                    <a:pt x="8208" y="22524"/>
                  </a:cubicBezTo>
                  <a:cubicBezTo>
                    <a:pt x="12784" y="34888"/>
                    <a:pt x="16634" y="44865"/>
                    <a:pt x="16808" y="44865"/>
                  </a:cubicBezTo>
                  <a:cubicBezTo>
                    <a:pt x="16809" y="44865"/>
                    <a:pt x="16809" y="44865"/>
                    <a:pt x="16810" y="44865"/>
                  </a:cubicBezTo>
                  <a:cubicBezTo>
                    <a:pt x="16962" y="44804"/>
                    <a:pt x="13375" y="34713"/>
                    <a:pt x="8755" y="22311"/>
                  </a:cubicBezTo>
                  <a:cubicBezTo>
                    <a:pt x="4179" y="9978"/>
                    <a:pt x="328" y="1"/>
                    <a:pt x="1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4734400" y="3217082"/>
              <a:ext cx="231701" cy="612446"/>
            </a:xfrm>
            <a:custGeom>
              <a:avLst/>
              <a:gdLst/>
              <a:ahLst/>
              <a:cxnLst/>
              <a:rect l="l" t="t" r="r" b="b"/>
              <a:pathLst>
                <a:path w="16962" h="44835" extrusionOk="0">
                  <a:moveTo>
                    <a:pt x="154" y="1"/>
                  </a:moveTo>
                  <a:cubicBezTo>
                    <a:pt x="154" y="1"/>
                    <a:pt x="153" y="1"/>
                    <a:pt x="153" y="1"/>
                  </a:cubicBezTo>
                  <a:cubicBezTo>
                    <a:pt x="1" y="62"/>
                    <a:pt x="3618" y="10153"/>
                    <a:pt x="8208" y="22524"/>
                  </a:cubicBezTo>
                  <a:cubicBezTo>
                    <a:pt x="12784" y="34857"/>
                    <a:pt x="16634" y="44835"/>
                    <a:pt x="16808" y="44835"/>
                  </a:cubicBezTo>
                  <a:cubicBezTo>
                    <a:pt x="16809" y="44835"/>
                    <a:pt x="16809" y="44834"/>
                    <a:pt x="16810" y="44834"/>
                  </a:cubicBezTo>
                  <a:cubicBezTo>
                    <a:pt x="16962" y="44804"/>
                    <a:pt x="13345" y="34713"/>
                    <a:pt x="8755" y="22311"/>
                  </a:cubicBezTo>
                  <a:cubicBezTo>
                    <a:pt x="4179" y="9978"/>
                    <a:pt x="328" y="1"/>
                    <a:pt x="1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4444179" y="3338738"/>
              <a:ext cx="231701" cy="612446"/>
            </a:xfrm>
            <a:custGeom>
              <a:avLst/>
              <a:gdLst/>
              <a:ahLst/>
              <a:cxnLst/>
              <a:rect l="l" t="t" r="r" b="b"/>
              <a:pathLst>
                <a:path w="16962" h="44835" extrusionOk="0">
                  <a:moveTo>
                    <a:pt x="154" y="0"/>
                  </a:moveTo>
                  <a:cubicBezTo>
                    <a:pt x="153" y="0"/>
                    <a:pt x="153" y="0"/>
                    <a:pt x="152" y="1"/>
                  </a:cubicBezTo>
                  <a:cubicBezTo>
                    <a:pt x="0" y="61"/>
                    <a:pt x="3617" y="10122"/>
                    <a:pt x="8207" y="22524"/>
                  </a:cubicBezTo>
                  <a:cubicBezTo>
                    <a:pt x="12783" y="34857"/>
                    <a:pt x="16634" y="44834"/>
                    <a:pt x="16808" y="44834"/>
                  </a:cubicBezTo>
                  <a:cubicBezTo>
                    <a:pt x="16808" y="44834"/>
                    <a:pt x="16809" y="44834"/>
                    <a:pt x="16809" y="44834"/>
                  </a:cubicBezTo>
                  <a:cubicBezTo>
                    <a:pt x="16961" y="44804"/>
                    <a:pt x="13344" y="34712"/>
                    <a:pt x="8754" y="22311"/>
                  </a:cubicBezTo>
                  <a:cubicBezTo>
                    <a:pt x="4178" y="9977"/>
                    <a:pt x="328" y="0"/>
                    <a:pt x="1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4536767" y="3301365"/>
              <a:ext cx="231701" cy="612870"/>
            </a:xfrm>
            <a:custGeom>
              <a:avLst/>
              <a:gdLst/>
              <a:ahLst/>
              <a:cxnLst/>
              <a:rect l="l" t="t" r="r" b="b"/>
              <a:pathLst>
                <a:path w="16962" h="44866" extrusionOk="0">
                  <a:moveTo>
                    <a:pt x="154" y="1"/>
                  </a:moveTo>
                  <a:cubicBezTo>
                    <a:pt x="154" y="1"/>
                    <a:pt x="153" y="1"/>
                    <a:pt x="153" y="1"/>
                  </a:cubicBezTo>
                  <a:cubicBezTo>
                    <a:pt x="1" y="62"/>
                    <a:pt x="3587" y="10153"/>
                    <a:pt x="8207" y="22524"/>
                  </a:cubicBezTo>
                  <a:cubicBezTo>
                    <a:pt x="12790" y="34907"/>
                    <a:pt x="16615" y="44865"/>
                    <a:pt x="16778" y="44865"/>
                  </a:cubicBezTo>
                  <a:cubicBezTo>
                    <a:pt x="16779" y="44865"/>
                    <a:pt x="16779" y="44865"/>
                    <a:pt x="16779" y="44865"/>
                  </a:cubicBezTo>
                  <a:cubicBezTo>
                    <a:pt x="16961" y="44804"/>
                    <a:pt x="13344" y="34713"/>
                    <a:pt x="8755" y="22311"/>
                  </a:cubicBezTo>
                  <a:cubicBezTo>
                    <a:pt x="4148" y="9978"/>
                    <a:pt x="328" y="1"/>
                    <a:pt x="1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4629354" y="3264005"/>
              <a:ext cx="231291" cy="612856"/>
            </a:xfrm>
            <a:custGeom>
              <a:avLst/>
              <a:gdLst/>
              <a:ahLst/>
              <a:cxnLst/>
              <a:rect l="l" t="t" r="r" b="b"/>
              <a:pathLst>
                <a:path w="16932" h="44865" extrusionOk="0">
                  <a:moveTo>
                    <a:pt x="154" y="0"/>
                  </a:moveTo>
                  <a:cubicBezTo>
                    <a:pt x="154" y="0"/>
                    <a:pt x="153" y="0"/>
                    <a:pt x="153" y="0"/>
                  </a:cubicBezTo>
                  <a:cubicBezTo>
                    <a:pt x="1" y="61"/>
                    <a:pt x="3588" y="10153"/>
                    <a:pt x="8177" y="22554"/>
                  </a:cubicBezTo>
                  <a:cubicBezTo>
                    <a:pt x="12783" y="34888"/>
                    <a:pt x="16604" y="44865"/>
                    <a:pt x="16778" y="44865"/>
                  </a:cubicBezTo>
                  <a:cubicBezTo>
                    <a:pt x="16778" y="44865"/>
                    <a:pt x="16779" y="44865"/>
                    <a:pt x="16779" y="44864"/>
                  </a:cubicBezTo>
                  <a:cubicBezTo>
                    <a:pt x="16931" y="44804"/>
                    <a:pt x="13345" y="34712"/>
                    <a:pt x="8755" y="22341"/>
                  </a:cubicBezTo>
                  <a:cubicBezTo>
                    <a:pt x="4149" y="9977"/>
                    <a:pt x="328" y="0"/>
                    <a:pt x="1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4337058" y="3369460"/>
              <a:ext cx="231701" cy="612856"/>
            </a:xfrm>
            <a:custGeom>
              <a:avLst/>
              <a:gdLst/>
              <a:ahLst/>
              <a:cxnLst/>
              <a:rect l="l" t="t" r="r" b="b"/>
              <a:pathLst>
                <a:path w="16962" h="44865" extrusionOk="0">
                  <a:moveTo>
                    <a:pt x="154" y="1"/>
                  </a:moveTo>
                  <a:cubicBezTo>
                    <a:pt x="153" y="1"/>
                    <a:pt x="153" y="1"/>
                    <a:pt x="152" y="1"/>
                  </a:cubicBezTo>
                  <a:cubicBezTo>
                    <a:pt x="0" y="62"/>
                    <a:pt x="3587" y="10153"/>
                    <a:pt x="8207" y="22524"/>
                  </a:cubicBezTo>
                  <a:cubicBezTo>
                    <a:pt x="12790" y="34907"/>
                    <a:pt x="16615" y="44865"/>
                    <a:pt x="16778" y="44865"/>
                  </a:cubicBezTo>
                  <a:cubicBezTo>
                    <a:pt x="16778" y="44865"/>
                    <a:pt x="16778" y="44865"/>
                    <a:pt x="16779" y="44865"/>
                  </a:cubicBezTo>
                  <a:cubicBezTo>
                    <a:pt x="16961" y="44804"/>
                    <a:pt x="13344" y="34713"/>
                    <a:pt x="8754" y="22311"/>
                  </a:cubicBezTo>
                  <a:cubicBezTo>
                    <a:pt x="4178" y="9978"/>
                    <a:pt x="328" y="1"/>
                    <a:pt x="1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4234498" y="3407243"/>
              <a:ext cx="231701" cy="612446"/>
            </a:xfrm>
            <a:custGeom>
              <a:avLst/>
              <a:gdLst/>
              <a:ahLst/>
              <a:cxnLst/>
              <a:rect l="l" t="t" r="r" b="b"/>
              <a:pathLst>
                <a:path w="16962" h="44835" extrusionOk="0">
                  <a:moveTo>
                    <a:pt x="153" y="1"/>
                  </a:moveTo>
                  <a:cubicBezTo>
                    <a:pt x="153" y="1"/>
                    <a:pt x="153" y="1"/>
                    <a:pt x="152" y="1"/>
                  </a:cubicBezTo>
                  <a:cubicBezTo>
                    <a:pt x="1" y="31"/>
                    <a:pt x="3587" y="10123"/>
                    <a:pt x="8207" y="22524"/>
                  </a:cubicBezTo>
                  <a:cubicBezTo>
                    <a:pt x="12783" y="34858"/>
                    <a:pt x="16634" y="44835"/>
                    <a:pt x="16808" y="44835"/>
                  </a:cubicBezTo>
                  <a:cubicBezTo>
                    <a:pt x="16808" y="44835"/>
                    <a:pt x="16809" y="44835"/>
                    <a:pt x="16809" y="44834"/>
                  </a:cubicBezTo>
                  <a:cubicBezTo>
                    <a:pt x="16961" y="44774"/>
                    <a:pt x="13344" y="34713"/>
                    <a:pt x="8754" y="22342"/>
                  </a:cubicBezTo>
                  <a:cubicBezTo>
                    <a:pt x="4172" y="9959"/>
                    <a:pt x="316" y="1"/>
                    <a:pt x="1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4131939" y="3444617"/>
              <a:ext cx="231701" cy="612856"/>
            </a:xfrm>
            <a:custGeom>
              <a:avLst/>
              <a:gdLst/>
              <a:ahLst/>
              <a:cxnLst/>
              <a:rect l="l" t="t" r="r" b="b"/>
              <a:pathLst>
                <a:path w="16962" h="44865" extrusionOk="0">
                  <a:moveTo>
                    <a:pt x="154" y="0"/>
                  </a:moveTo>
                  <a:cubicBezTo>
                    <a:pt x="154" y="0"/>
                    <a:pt x="153" y="0"/>
                    <a:pt x="153" y="1"/>
                  </a:cubicBezTo>
                  <a:cubicBezTo>
                    <a:pt x="1" y="61"/>
                    <a:pt x="3618" y="10153"/>
                    <a:pt x="8208" y="22524"/>
                  </a:cubicBezTo>
                  <a:cubicBezTo>
                    <a:pt x="12783" y="34888"/>
                    <a:pt x="16634" y="44865"/>
                    <a:pt x="16808" y="44865"/>
                  </a:cubicBezTo>
                  <a:cubicBezTo>
                    <a:pt x="16809" y="44865"/>
                    <a:pt x="16809" y="44865"/>
                    <a:pt x="16810" y="44864"/>
                  </a:cubicBezTo>
                  <a:cubicBezTo>
                    <a:pt x="16962" y="44804"/>
                    <a:pt x="13344" y="34712"/>
                    <a:pt x="8755" y="22311"/>
                  </a:cubicBezTo>
                  <a:cubicBezTo>
                    <a:pt x="4179" y="9977"/>
                    <a:pt x="328" y="0"/>
                    <a:pt x="1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3742889" y="3487387"/>
              <a:ext cx="1409220" cy="824190"/>
            </a:xfrm>
            <a:custGeom>
              <a:avLst/>
              <a:gdLst/>
              <a:ahLst/>
              <a:cxnLst/>
              <a:rect l="l" t="t" r="r" b="b"/>
              <a:pathLst>
                <a:path w="103164" h="60336" extrusionOk="0">
                  <a:moveTo>
                    <a:pt x="2129" y="0"/>
                  </a:moveTo>
                  <a:cubicBezTo>
                    <a:pt x="943" y="0"/>
                    <a:pt x="1" y="1034"/>
                    <a:pt x="153" y="2219"/>
                  </a:cubicBezTo>
                  <a:lnTo>
                    <a:pt x="6870" y="58299"/>
                  </a:lnTo>
                  <a:cubicBezTo>
                    <a:pt x="6962" y="59302"/>
                    <a:pt x="7813" y="60062"/>
                    <a:pt x="8816" y="60062"/>
                  </a:cubicBezTo>
                  <a:lnTo>
                    <a:pt x="96477" y="60336"/>
                  </a:lnTo>
                  <a:cubicBezTo>
                    <a:pt x="97541" y="60336"/>
                    <a:pt x="98392" y="59545"/>
                    <a:pt x="98483" y="58512"/>
                  </a:cubicBezTo>
                  <a:lnTo>
                    <a:pt x="103073" y="2462"/>
                  </a:lnTo>
                  <a:cubicBezTo>
                    <a:pt x="103164" y="1307"/>
                    <a:pt x="102252" y="304"/>
                    <a:pt x="101097" y="304"/>
                  </a:cubicBezTo>
                  <a:lnTo>
                    <a:pt x="2129" y="0"/>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5169962" y="3304274"/>
              <a:ext cx="76400" cy="144509"/>
            </a:xfrm>
            <a:custGeom>
              <a:avLst/>
              <a:gdLst/>
              <a:ahLst/>
              <a:cxnLst/>
              <a:rect l="l" t="t" r="r" b="b"/>
              <a:pathLst>
                <a:path w="5593" h="10579" extrusionOk="0">
                  <a:moveTo>
                    <a:pt x="2948" y="1"/>
                  </a:moveTo>
                  <a:lnTo>
                    <a:pt x="0" y="2098"/>
                  </a:lnTo>
                  <a:lnTo>
                    <a:pt x="1733" y="10579"/>
                  </a:lnTo>
                  <a:lnTo>
                    <a:pt x="5593" y="7113"/>
                  </a:lnTo>
                  <a:lnTo>
                    <a:pt x="2948" y="1"/>
                  </a:lnTo>
                  <a:close/>
                </a:path>
              </a:pathLst>
            </a:custGeom>
            <a:solidFill>
              <a:srgbClr val="BF7A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5218947" y="4093167"/>
              <a:ext cx="412313" cy="132516"/>
            </a:xfrm>
            <a:custGeom>
              <a:avLst/>
              <a:gdLst/>
              <a:ahLst/>
              <a:cxnLst/>
              <a:rect l="l" t="t" r="r" b="b"/>
              <a:pathLst>
                <a:path w="30184" h="9701" extrusionOk="0">
                  <a:moveTo>
                    <a:pt x="12341" y="0"/>
                  </a:moveTo>
                  <a:lnTo>
                    <a:pt x="31" y="5958"/>
                  </a:lnTo>
                  <a:lnTo>
                    <a:pt x="1" y="5958"/>
                  </a:lnTo>
                  <a:cubicBezTo>
                    <a:pt x="671" y="6987"/>
                    <a:pt x="2264" y="7375"/>
                    <a:pt x="3668" y="7375"/>
                  </a:cubicBezTo>
                  <a:cubicBezTo>
                    <a:pt x="4047" y="7375"/>
                    <a:pt x="4413" y="7347"/>
                    <a:pt x="4742" y="7295"/>
                  </a:cubicBezTo>
                  <a:cubicBezTo>
                    <a:pt x="6262" y="7052"/>
                    <a:pt x="7691" y="6384"/>
                    <a:pt x="9211" y="6201"/>
                  </a:cubicBezTo>
                  <a:cubicBezTo>
                    <a:pt x="9537" y="6165"/>
                    <a:pt x="9864" y="6148"/>
                    <a:pt x="10190" y="6148"/>
                  </a:cubicBezTo>
                  <a:cubicBezTo>
                    <a:pt x="11802" y="6148"/>
                    <a:pt x="13382" y="6582"/>
                    <a:pt x="14773" y="7417"/>
                  </a:cubicBezTo>
                  <a:cubicBezTo>
                    <a:pt x="15685" y="7934"/>
                    <a:pt x="16506" y="8602"/>
                    <a:pt x="17448" y="9089"/>
                  </a:cubicBezTo>
                  <a:cubicBezTo>
                    <a:pt x="18120" y="9483"/>
                    <a:pt x="18899" y="9700"/>
                    <a:pt x="19689" y="9700"/>
                  </a:cubicBezTo>
                  <a:cubicBezTo>
                    <a:pt x="19935" y="9700"/>
                    <a:pt x="20181" y="9679"/>
                    <a:pt x="20427" y="9636"/>
                  </a:cubicBezTo>
                  <a:cubicBezTo>
                    <a:pt x="21582" y="9362"/>
                    <a:pt x="22463" y="8481"/>
                    <a:pt x="23345" y="7691"/>
                  </a:cubicBezTo>
                  <a:cubicBezTo>
                    <a:pt x="24149" y="6969"/>
                    <a:pt x="25132" y="6273"/>
                    <a:pt x="26175" y="6273"/>
                  </a:cubicBezTo>
                  <a:cubicBezTo>
                    <a:pt x="26275" y="6273"/>
                    <a:pt x="26375" y="6279"/>
                    <a:pt x="26475" y="6292"/>
                  </a:cubicBezTo>
                  <a:cubicBezTo>
                    <a:pt x="27083" y="6353"/>
                    <a:pt x="27630" y="6687"/>
                    <a:pt x="28238" y="6809"/>
                  </a:cubicBezTo>
                  <a:cubicBezTo>
                    <a:pt x="28417" y="6856"/>
                    <a:pt x="28610" y="6883"/>
                    <a:pt x="28803" y="6883"/>
                  </a:cubicBezTo>
                  <a:cubicBezTo>
                    <a:pt x="29232" y="6883"/>
                    <a:pt x="29658" y="6750"/>
                    <a:pt x="29910" y="6414"/>
                  </a:cubicBezTo>
                  <a:cubicBezTo>
                    <a:pt x="30123" y="6019"/>
                    <a:pt x="30184" y="5593"/>
                    <a:pt x="30062" y="5168"/>
                  </a:cubicBezTo>
                  <a:cubicBezTo>
                    <a:pt x="29849" y="3861"/>
                    <a:pt x="29150" y="2675"/>
                    <a:pt x="28086" y="1885"/>
                  </a:cubicBezTo>
                  <a:lnTo>
                    <a:pt x="12341" y="0"/>
                  </a:lnTo>
                  <a:close/>
                </a:path>
              </a:pathLst>
            </a:custGeom>
            <a:solidFill>
              <a:srgbClr val="FFF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5284556" y="3596585"/>
              <a:ext cx="335080" cy="950408"/>
            </a:xfrm>
            <a:custGeom>
              <a:avLst/>
              <a:gdLst/>
              <a:ahLst/>
              <a:cxnLst/>
              <a:rect l="l" t="t" r="r" b="b"/>
              <a:pathLst>
                <a:path w="24530" h="69576" extrusionOk="0">
                  <a:moveTo>
                    <a:pt x="16384" y="0"/>
                  </a:moveTo>
                  <a:lnTo>
                    <a:pt x="5289" y="92"/>
                  </a:lnTo>
                  <a:lnTo>
                    <a:pt x="5289" y="213"/>
                  </a:lnTo>
                  <a:lnTo>
                    <a:pt x="0" y="335"/>
                  </a:lnTo>
                  <a:lnTo>
                    <a:pt x="2371" y="68603"/>
                  </a:lnTo>
                  <a:lnTo>
                    <a:pt x="9180" y="69120"/>
                  </a:lnTo>
                  <a:lnTo>
                    <a:pt x="9180" y="69120"/>
                  </a:lnTo>
                  <a:lnTo>
                    <a:pt x="9149" y="46597"/>
                  </a:lnTo>
                  <a:lnTo>
                    <a:pt x="9149" y="46597"/>
                  </a:lnTo>
                  <a:cubicBezTo>
                    <a:pt x="13435" y="57478"/>
                    <a:pt x="18450" y="69576"/>
                    <a:pt x="18450" y="69576"/>
                  </a:cubicBezTo>
                  <a:lnTo>
                    <a:pt x="24530" y="66719"/>
                  </a:lnTo>
                  <a:cubicBezTo>
                    <a:pt x="24530" y="66719"/>
                    <a:pt x="14469" y="32372"/>
                    <a:pt x="14286" y="31277"/>
                  </a:cubicBezTo>
                  <a:cubicBezTo>
                    <a:pt x="14104" y="30305"/>
                    <a:pt x="15684" y="6231"/>
                    <a:pt x="16384" y="0"/>
                  </a:cubicBezTo>
                  <a:close/>
                </a:path>
              </a:pathLst>
            </a:custGeom>
            <a:solidFill>
              <a:srgbClr val="D893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5345179" y="4002232"/>
              <a:ext cx="70595" cy="249145"/>
            </a:xfrm>
            <a:custGeom>
              <a:avLst/>
              <a:gdLst/>
              <a:ahLst/>
              <a:cxnLst/>
              <a:rect l="l" t="t" r="r" b="b"/>
              <a:pathLst>
                <a:path w="5168" h="18239" extrusionOk="0">
                  <a:moveTo>
                    <a:pt x="213" y="1"/>
                  </a:moveTo>
                  <a:lnTo>
                    <a:pt x="213" y="1"/>
                  </a:lnTo>
                  <a:cubicBezTo>
                    <a:pt x="182" y="62"/>
                    <a:pt x="152" y="153"/>
                    <a:pt x="152" y="214"/>
                  </a:cubicBezTo>
                  <a:cubicBezTo>
                    <a:pt x="122" y="335"/>
                    <a:pt x="91" y="518"/>
                    <a:pt x="91" y="761"/>
                  </a:cubicBezTo>
                  <a:cubicBezTo>
                    <a:pt x="0" y="1460"/>
                    <a:pt x="0" y="2129"/>
                    <a:pt x="30" y="2828"/>
                  </a:cubicBezTo>
                  <a:cubicBezTo>
                    <a:pt x="91" y="3831"/>
                    <a:pt x="243" y="4834"/>
                    <a:pt x="486" y="5837"/>
                  </a:cubicBezTo>
                  <a:cubicBezTo>
                    <a:pt x="638" y="6414"/>
                    <a:pt x="821" y="6992"/>
                    <a:pt x="1003" y="7569"/>
                  </a:cubicBezTo>
                  <a:cubicBezTo>
                    <a:pt x="1216" y="8147"/>
                    <a:pt x="1459" y="8755"/>
                    <a:pt x="1702" y="9363"/>
                  </a:cubicBezTo>
                  <a:cubicBezTo>
                    <a:pt x="2614" y="11825"/>
                    <a:pt x="3496" y="14044"/>
                    <a:pt x="4103" y="15655"/>
                  </a:cubicBezTo>
                  <a:cubicBezTo>
                    <a:pt x="4438" y="16414"/>
                    <a:pt x="4681" y="17083"/>
                    <a:pt x="4863" y="17569"/>
                  </a:cubicBezTo>
                  <a:cubicBezTo>
                    <a:pt x="4955" y="17782"/>
                    <a:pt x="5046" y="18025"/>
                    <a:pt x="5167" y="18238"/>
                  </a:cubicBezTo>
                  <a:cubicBezTo>
                    <a:pt x="5106" y="17995"/>
                    <a:pt x="5046" y="17752"/>
                    <a:pt x="4955" y="17539"/>
                  </a:cubicBezTo>
                  <a:cubicBezTo>
                    <a:pt x="4772" y="17053"/>
                    <a:pt x="4529" y="16384"/>
                    <a:pt x="4255" y="15594"/>
                  </a:cubicBezTo>
                  <a:cubicBezTo>
                    <a:pt x="3678" y="13983"/>
                    <a:pt x="2827" y="11734"/>
                    <a:pt x="1885" y="9271"/>
                  </a:cubicBezTo>
                  <a:cubicBezTo>
                    <a:pt x="1429" y="8147"/>
                    <a:pt x="1033" y="6961"/>
                    <a:pt x="699" y="5776"/>
                  </a:cubicBezTo>
                  <a:cubicBezTo>
                    <a:pt x="456" y="4803"/>
                    <a:pt x="274" y="3800"/>
                    <a:pt x="213" y="2797"/>
                  </a:cubicBezTo>
                  <a:cubicBezTo>
                    <a:pt x="152" y="2129"/>
                    <a:pt x="122" y="1460"/>
                    <a:pt x="182" y="761"/>
                  </a:cubicBezTo>
                  <a:cubicBezTo>
                    <a:pt x="182" y="274"/>
                    <a:pt x="213" y="1"/>
                    <a:pt x="213" y="1"/>
                  </a:cubicBezTo>
                  <a:close/>
                </a:path>
              </a:pathLst>
            </a:custGeom>
            <a:solidFill>
              <a:srgbClr val="45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5227676" y="4522896"/>
              <a:ext cx="182703" cy="38016"/>
            </a:xfrm>
            <a:custGeom>
              <a:avLst/>
              <a:gdLst/>
              <a:ahLst/>
              <a:cxnLst/>
              <a:rect l="l" t="t" r="r" b="b"/>
              <a:pathLst>
                <a:path w="13375" h="2783" extrusionOk="0">
                  <a:moveTo>
                    <a:pt x="6140" y="1"/>
                  </a:moveTo>
                  <a:lnTo>
                    <a:pt x="6140" y="761"/>
                  </a:lnTo>
                  <a:cubicBezTo>
                    <a:pt x="6140" y="761"/>
                    <a:pt x="0" y="2007"/>
                    <a:pt x="1459" y="2493"/>
                  </a:cubicBezTo>
                  <a:cubicBezTo>
                    <a:pt x="2155" y="2720"/>
                    <a:pt x="4792" y="2783"/>
                    <a:pt x="7404" y="2783"/>
                  </a:cubicBezTo>
                  <a:cubicBezTo>
                    <a:pt x="9694" y="2783"/>
                    <a:pt x="11965" y="2734"/>
                    <a:pt x="12888" y="2706"/>
                  </a:cubicBezTo>
                  <a:lnTo>
                    <a:pt x="13344" y="2676"/>
                  </a:lnTo>
                  <a:lnTo>
                    <a:pt x="13374" y="153"/>
                  </a:lnTo>
                  <a:lnTo>
                    <a:pt x="6140" y="1"/>
                  </a:lnTo>
                  <a:close/>
                </a:path>
              </a:pathLst>
            </a:custGeom>
            <a:solidFill>
              <a:srgbClr val="FFF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5374657" y="4530218"/>
              <a:ext cx="36131" cy="27580"/>
            </a:xfrm>
            <a:custGeom>
              <a:avLst/>
              <a:gdLst/>
              <a:ahLst/>
              <a:cxnLst/>
              <a:rect l="l" t="t" r="r" b="b"/>
              <a:pathLst>
                <a:path w="2645" h="2019" extrusionOk="0">
                  <a:moveTo>
                    <a:pt x="2413" y="0"/>
                  </a:moveTo>
                  <a:cubicBezTo>
                    <a:pt x="1884" y="0"/>
                    <a:pt x="1367" y="180"/>
                    <a:pt x="942" y="498"/>
                  </a:cubicBezTo>
                  <a:cubicBezTo>
                    <a:pt x="456" y="863"/>
                    <a:pt x="122" y="1410"/>
                    <a:pt x="0" y="2018"/>
                  </a:cubicBezTo>
                  <a:lnTo>
                    <a:pt x="2614" y="2018"/>
                  </a:lnTo>
                  <a:lnTo>
                    <a:pt x="2645" y="12"/>
                  </a:lnTo>
                  <a:cubicBezTo>
                    <a:pt x="2567" y="4"/>
                    <a:pt x="2490" y="0"/>
                    <a:pt x="2413"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5241377" y="4543250"/>
              <a:ext cx="168578" cy="17840"/>
            </a:xfrm>
            <a:custGeom>
              <a:avLst/>
              <a:gdLst/>
              <a:ahLst/>
              <a:cxnLst/>
              <a:rect l="l" t="t" r="r" b="b"/>
              <a:pathLst>
                <a:path w="12341" h="1306" extrusionOk="0">
                  <a:moveTo>
                    <a:pt x="2158" y="0"/>
                  </a:moveTo>
                  <a:cubicBezTo>
                    <a:pt x="2158" y="0"/>
                    <a:pt x="0" y="578"/>
                    <a:pt x="243" y="943"/>
                  </a:cubicBezTo>
                  <a:cubicBezTo>
                    <a:pt x="424" y="1164"/>
                    <a:pt x="4076" y="1305"/>
                    <a:pt x="7575" y="1305"/>
                  </a:cubicBezTo>
                  <a:cubicBezTo>
                    <a:pt x="9366" y="1305"/>
                    <a:pt x="11116" y="1268"/>
                    <a:pt x="12341" y="1186"/>
                  </a:cubicBezTo>
                  <a:lnTo>
                    <a:pt x="12341" y="1003"/>
                  </a:lnTo>
                  <a:lnTo>
                    <a:pt x="2766" y="943"/>
                  </a:lnTo>
                  <a:cubicBezTo>
                    <a:pt x="2766" y="943"/>
                    <a:pt x="2553" y="0"/>
                    <a:pt x="2158" y="0"/>
                  </a:cubicBez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5303243" y="4534945"/>
              <a:ext cx="5409" cy="8319"/>
            </a:xfrm>
            <a:custGeom>
              <a:avLst/>
              <a:gdLst/>
              <a:ahLst/>
              <a:cxnLst/>
              <a:rect l="l" t="t" r="r" b="b"/>
              <a:pathLst>
                <a:path w="396" h="609" extrusionOk="0">
                  <a:moveTo>
                    <a:pt x="0" y="0"/>
                  </a:moveTo>
                  <a:cubicBezTo>
                    <a:pt x="30" y="122"/>
                    <a:pt x="91" y="243"/>
                    <a:pt x="152" y="335"/>
                  </a:cubicBezTo>
                  <a:cubicBezTo>
                    <a:pt x="274" y="487"/>
                    <a:pt x="365" y="608"/>
                    <a:pt x="395" y="608"/>
                  </a:cubicBezTo>
                  <a:cubicBezTo>
                    <a:pt x="365" y="487"/>
                    <a:pt x="304" y="365"/>
                    <a:pt x="243" y="274"/>
                  </a:cubicBezTo>
                  <a:cubicBezTo>
                    <a:pt x="122" y="122"/>
                    <a:pt x="30" y="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15"/>
            <p:cNvGrpSpPr/>
            <p:nvPr/>
          </p:nvGrpSpPr>
          <p:grpSpPr>
            <a:xfrm>
              <a:off x="5246773" y="4522896"/>
              <a:ext cx="165259" cy="34792"/>
              <a:chOff x="5246773" y="4522896"/>
              <a:chExt cx="165259" cy="34792"/>
            </a:xfrm>
          </p:grpSpPr>
          <p:sp>
            <p:nvSpPr>
              <p:cNvPr id="142" name="Google Shape;142;p15"/>
              <p:cNvSpPr/>
              <p:nvPr/>
            </p:nvSpPr>
            <p:spPr>
              <a:xfrm>
                <a:off x="5246773" y="4554041"/>
                <a:ext cx="165259" cy="3647"/>
              </a:xfrm>
              <a:custGeom>
                <a:avLst/>
                <a:gdLst/>
                <a:ahLst/>
                <a:cxnLst/>
                <a:rect l="l" t="t" r="r" b="b"/>
                <a:pathLst>
                  <a:path w="12098" h="267" extrusionOk="0">
                    <a:moveTo>
                      <a:pt x="0" y="1"/>
                    </a:moveTo>
                    <a:lnTo>
                      <a:pt x="335" y="31"/>
                    </a:lnTo>
                    <a:lnTo>
                      <a:pt x="1642" y="92"/>
                    </a:lnTo>
                    <a:cubicBezTo>
                      <a:pt x="2766" y="153"/>
                      <a:pt x="4286" y="213"/>
                      <a:pt x="5958" y="244"/>
                    </a:cubicBezTo>
                    <a:cubicBezTo>
                      <a:pt x="6809" y="259"/>
                      <a:pt x="7614" y="266"/>
                      <a:pt x="8348" y="266"/>
                    </a:cubicBezTo>
                    <a:cubicBezTo>
                      <a:pt x="9081" y="266"/>
                      <a:pt x="9742" y="259"/>
                      <a:pt x="10304" y="244"/>
                    </a:cubicBezTo>
                    <a:lnTo>
                      <a:pt x="11611" y="213"/>
                    </a:lnTo>
                    <a:lnTo>
                      <a:pt x="12098" y="213"/>
                    </a:lnTo>
                    <a:lnTo>
                      <a:pt x="11946" y="183"/>
                    </a:lnTo>
                    <a:lnTo>
                      <a:pt x="10304" y="183"/>
                    </a:lnTo>
                    <a:cubicBezTo>
                      <a:pt x="9929" y="193"/>
                      <a:pt x="9511" y="196"/>
                      <a:pt x="9056" y="196"/>
                    </a:cubicBezTo>
                    <a:cubicBezTo>
                      <a:pt x="8146" y="196"/>
                      <a:pt x="7093" y="183"/>
                      <a:pt x="5958" y="183"/>
                    </a:cubicBezTo>
                    <a:cubicBezTo>
                      <a:pt x="4286" y="153"/>
                      <a:pt x="2766" y="92"/>
                      <a:pt x="1642" y="61"/>
                    </a:cubicBezTo>
                    <a:lnTo>
                      <a:pt x="3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5270022" y="4542007"/>
                <a:ext cx="9562" cy="15368"/>
              </a:xfrm>
              <a:custGeom>
                <a:avLst/>
                <a:gdLst/>
                <a:ahLst/>
                <a:cxnLst/>
                <a:rect l="l" t="t" r="r" b="b"/>
                <a:pathLst>
                  <a:path w="700" h="1125" extrusionOk="0">
                    <a:moveTo>
                      <a:pt x="0" y="0"/>
                    </a:moveTo>
                    <a:cubicBezTo>
                      <a:pt x="152" y="152"/>
                      <a:pt x="304" y="304"/>
                      <a:pt x="426" y="517"/>
                    </a:cubicBezTo>
                    <a:cubicBezTo>
                      <a:pt x="548" y="699"/>
                      <a:pt x="608" y="912"/>
                      <a:pt x="669" y="1125"/>
                    </a:cubicBezTo>
                    <a:cubicBezTo>
                      <a:pt x="699" y="882"/>
                      <a:pt x="639" y="669"/>
                      <a:pt x="517" y="456"/>
                    </a:cubicBezTo>
                    <a:cubicBezTo>
                      <a:pt x="396" y="243"/>
                      <a:pt x="213" y="91"/>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5310292" y="4533620"/>
                <a:ext cx="6243" cy="5491"/>
              </a:xfrm>
              <a:custGeom>
                <a:avLst/>
                <a:gdLst/>
                <a:ahLst/>
                <a:cxnLst/>
                <a:rect l="l" t="t" r="r" b="b"/>
                <a:pathLst>
                  <a:path w="457" h="402" extrusionOk="0">
                    <a:moveTo>
                      <a:pt x="18" y="0"/>
                    </a:moveTo>
                    <a:cubicBezTo>
                      <a:pt x="11" y="0"/>
                      <a:pt x="5" y="2"/>
                      <a:pt x="1" y="6"/>
                    </a:cubicBezTo>
                    <a:cubicBezTo>
                      <a:pt x="1" y="6"/>
                      <a:pt x="62" y="128"/>
                      <a:pt x="214" y="219"/>
                    </a:cubicBezTo>
                    <a:cubicBezTo>
                      <a:pt x="335" y="340"/>
                      <a:pt x="457" y="401"/>
                      <a:pt x="457" y="401"/>
                    </a:cubicBezTo>
                    <a:cubicBezTo>
                      <a:pt x="457" y="371"/>
                      <a:pt x="366" y="280"/>
                      <a:pt x="274" y="158"/>
                    </a:cubicBezTo>
                    <a:cubicBezTo>
                      <a:pt x="169" y="79"/>
                      <a:pt x="64" y="0"/>
                      <a:pt x="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5311125" y="4529125"/>
                <a:ext cx="10395" cy="1434"/>
              </a:xfrm>
              <a:custGeom>
                <a:avLst/>
                <a:gdLst/>
                <a:ahLst/>
                <a:cxnLst/>
                <a:rect l="l" t="t" r="r" b="b"/>
                <a:pathLst>
                  <a:path w="761" h="105" extrusionOk="0">
                    <a:moveTo>
                      <a:pt x="396" y="1"/>
                    </a:moveTo>
                    <a:cubicBezTo>
                      <a:pt x="274" y="1"/>
                      <a:pt x="122" y="1"/>
                      <a:pt x="1" y="62"/>
                    </a:cubicBezTo>
                    <a:cubicBezTo>
                      <a:pt x="1" y="92"/>
                      <a:pt x="183" y="92"/>
                      <a:pt x="396" y="92"/>
                    </a:cubicBezTo>
                    <a:cubicBezTo>
                      <a:pt x="431" y="101"/>
                      <a:pt x="467" y="105"/>
                      <a:pt x="503" y="105"/>
                    </a:cubicBezTo>
                    <a:cubicBezTo>
                      <a:pt x="589" y="105"/>
                      <a:pt x="674" y="83"/>
                      <a:pt x="760" y="62"/>
                    </a:cubicBezTo>
                    <a:cubicBezTo>
                      <a:pt x="639" y="1"/>
                      <a:pt x="517" y="1"/>
                      <a:pt x="3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5311958" y="4523320"/>
                <a:ext cx="11638" cy="1694"/>
              </a:xfrm>
              <a:custGeom>
                <a:avLst/>
                <a:gdLst/>
                <a:ahLst/>
                <a:cxnLst/>
                <a:rect l="l" t="t" r="r" b="b"/>
                <a:pathLst>
                  <a:path w="852" h="124" extrusionOk="0">
                    <a:moveTo>
                      <a:pt x="851" y="0"/>
                    </a:moveTo>
                    <a:cubicBezTo>
                      <a:pt x="699" y="0"/>
                      <a:pt x="578" y="0"/>
                      <a:pt x="426" y="31"/>
                    </a:cubicBezTo>
                    <a:cubicBezTo>
                      <a:pt x="274" y="31"/>
                      <a:pt x="152" y="31"/>
                      <a:pt x="0" y="61"/>
                    </a:cubicBezTo>
                    <a:cubicBezTo>
                      <a:pt x="120" y="101"/>
                      <a:pt x="245" y="123"/>
                      <a:pt x="371" y="123"/>
                    </a:cubicBezTo>
                    <a:cubicBezTo>
                      <a:pt x="533" y="123"/>
                      <a:pt x="697" y="86"/>
                      <a:pt x="8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5286632" y="4525669"/>
                <a:ext cx="18701" cy="10532"/>
              </a:xfrm>
              <a:custGeom>
                <a:avLst/>
                <a:gdLst/>
                <a:ahLst/>
                <a:cxnLst/>
                <a:rect l="l" t="t" r="r" b="b"/>
                <a:pathLst>
                  <a:path w="1369" h="771" extrusionOk="0">
                    <a:moveTo>
                      <a:pt x="453" y="90"/>
                    </a:moveTo>
                    <a:cubicBezTo>
                      <a:pt x="535" y="90"/>
                      <a:pt x="617" y="105"/>
                      <a:pt x="699" y="132"/>
                    </a:cubicBezTo>
                    <a:cubicBezTo>
                      <a:pt x="851" y="193"/>
                      <a:pt x="973" y="284"/>
                      <a:pt x="1094" y="406"/>
                    </a:cubicBezTo>
                    <a:cubicBezTo>
                      <a:pt x="1134" y="485"/>
                      <a:pt x="1187" y="565"/>
                      <a:pt x="1227" y="644"/>
                    </a:cubicBezTo>
                    <a:lnTo>
                      <a:pt x="1227" y="644"/>
                    </a:lnTo>
                    <a:cubicBezTo>
                      <a:pt x="1148" y="640"/>
                      <a:pt x="1040" y="633"/>
                      <a:pt x="912" y="619"/>
                    </a:cubicBezTo>
                    <a:cubicBezTo>
                      <a:pt x="760" y="588"/>
                      <a:pt x="578" y="527"/>
                      <a:pt x="426" y="467"/>
                    </a:cubicBezTo>
                    <a:cubicBezTo>
                      <a:pt x="335" y="436"/>
                      <a:pt x="274" y="406"/>
                      <a:pt x="183" y="345"/>
                    </a:cubicBezTo>
                    <a:cubicBezTo>
                      <a:pt x="91" y="315"/>
                      <a:pt x="61" y="223"/>
                      <a:pt x="152" y="163"/>
                    </a:cubicBezTo>
                    <a:cubicBezTo>
                      <a:pt x="253" y="112"/>
                      <a:pt x="353" y="90"/>
                      <a:pt x="453" y="90"/>
                    </a:cubicBezTo>
                    <a:close/>
                    <a:moveTo>
                      <a:pt x="444" y="0"/>
                    </a:moveTo>
                    <a:cubicBezTo>
                      <a:pt x="325" y="0"/>
                      <a:pt x="205" y="24"/>
                      <a:pt x="91" y="71"/>
                    </a:cubicBezTo>
                    <a:cubicBezTo>
                      <a:pt x="31" y="132"/>
                      <a:pt x="0" y="193"/>
                      <a:pt x="31" y="284"/>
                    </a:cubicBezTo>
                    <a:cubicBezTo>
                      <a:pt x="31" y="315"/>
                      <a:pt x="61" y="375"/>
                      <a:pt x="122" y="406"/>
                    </a:cubicBezTo>
                    <a:cubicBezTo>
                      <a:pt x="213" y="467"/>
                      <a:pt x="304" y="497"/>
                      <a:pt x="395" y="527"/>
                    </a:cubicBezTo>
                    <a:cubicBezTo>
                      <a:pt x="578" y="588"/>
                      <a:pt x="730" y="619"/>
                      <a:pt x="912" y="649"/>
                    </a:cubicBezTo>
                    <a:cubicBezTo>
                      <a:pt x="988" y="664"/>
                      <a:pt x="1064" y="672"/>
                      <a:pt x="1140" y="672"/>
                    </a:cubicBezTo>
                    <a:cubicBezTo>
                      <a:pt x="1173" y="672"/>
                      <a:pt x="1206" y="670"/>
                      <a:pt x="1239" y="667"/>
                    </a:cubicBezTo>
                    <a:lnTo>
                      <a:pt x="1239" y="667"/>
                    </a:lnTo>
                    <a:cubicBezTo>
                      <a:pt x="1255" y="702"/>
                      <a:pt x="1268" y="736"/>
                      <a:pt x="1277" y="771"/>
                    </a:cubicBezTo>
                    <a:lnTo>
                      <a:pt x="1277" y="664"/>
                    </a:lnTo>
                    <a:lnTo>
                      <a:pt x="1277" y="664"/>
                    </a:lnTo>
                    <a:cubicBezTo>
                      <a:pt x="1307" y="660"/>
                      <a:pt x="1338" y="655"/>
                      <a:pt x="1368" y="649"/>
                    </a:cubicBezTo>
                    <a:cubicBezTo>
                      <a:pt x="1368" y="649"/>
                      <a:pt x="1335" y="649"/>
                      <a:pt x="1276" y="647"/>
                    </a:cubicBezTo>
                    <a:lnTo>
                      <a:pt x="1276" y="647"/>
                    </a:lnTo>
                    <a:cubicBezTo>
                      <a:pt x="1246" y="556"/>
                      <a:pt x="1215" y="435"/>
                      <a:pt x="1125" y="345"/>
                    </a:cubicBezTo>
                    <a:cubicBezTo>
                      <a:pt x="958" y="115"/>
                      <a:pt x="704" y="0"/>
                      <a:pt x="4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5302410" y="4522896"/>
                <a:ext cx="9562" cy="12062"/>
              </a:xfrm>
              <a:custGeom>
                <a:avLst/>
                <a:gdLst/>
                <a:ahLst/>
                <a:cxnLst/>
                <a:rect l="l" t="t" r="r" b="b"/>
                <a:pathLst>
                  <a:path w="700" h="883" extrusionOk="0">
                    <a:moveTo>
                      <a:pt x="547" y="1"/>
                    </a:moveTo>
                    <a:cubicBezTo>
                      <a:pt x="395" y="1"/>
                      <a:pt x="243" y="92"/>
                      <a:pt x="183" y="214"/>
                    </a:cubicBezTo>
                    <a:cubicBezTo>
                      <a:pt x="91" y="305"/>
                      <a:pt x="61" y="426"/>
                      <a:pt x="31" y="548"/>
                    </a:cubicBezTo>
                    <a:cubicBezTo>
                      <a:pt x="0" y="670"/>
                      <a:pt x="31" y="791"/>
                      <a:pt x="91" y="882"/>
                    </a:cubicBezTo>
                    <a:cubicBezTo>
                      <a:pt x="91" y="761"/>
                      <a:pt x="91" y="670"/>
                      <a:pt x="91" y="578"/>
                    </a:cubicBezTo>
                    <a:cubicBezTo>
                      <a:pt x="122" y="457"/>
                      <a:pt x="152" y="366"/>
                      <a:pt x="243" y="274"/>
                    </a:cubicBezTo>
                    <a:cubicBezTo>
                      <a:pt x="304" y="183"/>
                      <a:pt x="426" y="62"/>
                      <a:pt x="547" y="62"/>
                    </a:cubicBezTo>
                    <a:cubicBezTo>
                      <a:pt x="639" y="92"/>
                      <a:pt x="608" y="274"/>
                      <a:pt x="547" y="366"/>
                    </a:cubicBezTo>
                    <a:cubicBezTo>
                      <a:pt x="487" y="457"/>
                      <a:pt x="426" y="548"/>
                      <a:pt x="335" y="639"/>
                    </a:cubicBezTo>
                    <a:cubicBezTo>
                      <a:pt x="213" y="791"/>
                      <a:pt x="122" y="852"/>
                      <a:pt x="122" y="882"/>
                    </a:cubicBezTo>
                    <a:cubicBezTo>
                      <a:pt x="122" y="882"/>
                      <a:pt x="243" y="822"/>
                      <a:pt x="395" y="700"/>
                    </a:cubicBezTo>
                    <a:cubicBezTo>
                      <a:pt x="487" y="609"/>
                      <a:pt x="547" y="518"/>
                      <a:pt x="608" y="426"/>
                    </a:cubicBezTo>
                    <a:cubicBezTo>
                      <a:pt x="639" y="335"/>
                      <a:pt x="669" y="274"/>
                      <a:pt x="699" y="214"/>
                    </a:cubicBezTo>
                    <a:cubicBezTo>
                      <a:pt x="699" y="122"/>
                      <a:pt x="639" y="1"/>
                      <a:pt x="5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5374234" y="4529125"/>
                <a:ext cx="35721" cy="27880"/>
              </a:xfrm>
              <a:custGeom>
                <a:avLst/>
                <a:gdLst/>
                <a:ahLst/>
                <a:cxnLst/>
                <a:rect l="l" t="t" r="r" b="b"/>
                <a:pathLst>
                  <a:path w="2615" h="2041" extrusionOk="0">
                    <a:moveTo>
                      <a:pt x="2098" y="1"/>
                    </a:moveTo>
                    <a:cubicBezTo>
                      <a:pt x="1642" y="31"/>
                      <a:pt x="1217" y="183"/>
                      <a:pt x="882" y="457"/>
                    </a:cubicBezTo>
                    <a:cubicBezTo>
                      <a:pt x="517" y="730"/>
                      <a:pt x="244" y="1095"/>
                      <a:pt x="122" y="1521"/>
                    </a:cubicBezTo>
                    <a:cubicBezTo>
                      <a:pt x="61" y="1642"/>
                      <a:pt x="31" y="1764"/>
                      <a:pt x="31" y="1916"/>
                    </a:cubicBezTo>
                    <a:cubicBezTo>
                      <a:pt x="1" y="1946"/>
                      <a:pt x="1" y="2007"/>
                      <a:pt x="31" y="2037"/>
                    </a:cubicBezTo>
                    <a:cubicBezTo>
                      <a:pt x="31" y="2039"/>
                      <a:pt x="31" y="2040"/>
                      <a:pt x="31" y="2040"/>
                    </a:cubicBezTo>
                    <a:cubicBezTo>
                      <a:pt x="35" y="2040"/>
                      <a:pt x="67" y="1836"/>
                      <a:pt x="153" y="1551"/>
                    </a:cubicBezTo>
                    <a:cubicBezTo>
                      <a:pt x="335" y="1125"/>
                      <a:pt x="578" y="791"/>
                      <a:pt x="913" y="518"/>
                    </a:cubicBezTo>
                    <a:cubicBezTo>
                      <a:pt x="1277" y="274"/>
                      <a:pt x="1672" y="122"/>
                      <a:pt x="2098" y="62"/>
                    </a:cubicBezTo>
                    <a:lnTo>
                      <a:pt x="2615" y="62"/>
                    </a:lnTo>
                    <a:cubicBezTo>
                      <a:pt x="2584" y="62"/>
                      <a:pt x="2524" y="31"/>
                      <a:pt x="2463" y="31"/>
                    </a:cubicBezTo>
                    <a:cubicBezTo>
                      <a:pt x="2341" y="1"/>
                      <a:pt x="2220" y="1"/>
                      <a:pt x="20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5333541" y="4547635"/>
                <a:ext cx="29082" cy="1598"/>
              </a:xfrm>
              <a:custGeom>
                <a:avLst/>
                <a:gdLst/>
                <a:ahLst/>
                <a:cxnLst/>
                <a:rect l="l" t="t" r="r" b="b"/>
                <a:pathLst>
                  <a:path w="2129" h="117" extrusionOk="0">
                    <a:moveTo>
                      <a:pt x="148" y="0"/>
                    </a:moveTo>
                    <a:cubicBezTo>
                      <a:pt x="55" y="0"/>
                      <a:pt x="1" y="3"/>
                      <a:pt x="1" y="14"/>
                    </a:cubicBezTo>
                    <a:cubicBezTo>
                      <a:pt x="274" y="82"/>
                      <a:pt x="531" y="116"/>
                      <a:pt x="796" y="116"/>
                    </a:cubicBezTo>
                    <a:cubicBezTo>
                      <a:pt x="884" y="116"/>
                      <a:pt x="974" y="112"/>
                      <a:pt x="1065" y="105"/>
                    </a:cubicBezTo>
                    <a:cubicBezTo>
                      <a:pt x="1154" y="113"/>
                      <a:pt x="1246" y="117"/>
                      <a:pt x="1340" y="117"/>
                    </a:cubicBezTo>
                    <a:cubicBezTo>
                      <a:pt x="1595" y="117"/>
                      <a:pt x="1862" y="88"/>
                      <a:pt x="2129" y="44"/>
                    </a:cubicBezTo>
                    <a:cubicBezTo>
                      <a:pt x="2098" y="14"/>
                      <a:pt x="1642" y="14"/>
                      <a:pt x="1065" y="14"/>
                    </a:cubicBezTo>
                    <a:cubicBezTo>
                      <a:pt x="680" y="14"/>
                      <a:pt x="335" y="0"/>
                      <a:pt x="1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5378387" y="4548222"/>
                <a:ext cx="3333" cy="5833"/>
              </a:xfrm>
              <a:custGeom>
                <a:avLst/>
                <a:gdLst/>
                <a:ahLst/>
                <a:cxnLst/>
                <a:rect l="l" t="t" r="r" b="b"/>
                <a:pathLst>
                  <a:path w="244" h="427" extrusionOk="0">
                    <a:moveTo>
                      <a:pt x="244" y="1"/>
                    </a:moveTo>
                    <a:cubicBezTo>
                      <a:pt x="213" y="1"/>
                      <a:pt x="122" y="62"/>
                      <a:pt x="61" y="183"/>
                    </a:cubicBezTo>
                    <a:cubicBezTo>
                      <a:pt x="1" y="305"/>
                      <a:pt x="31" y="427"/>
                      <a:pt x="61" y="427"/>
                    </a:cubicBezTo>
                    <a:cubicBezTo>
                      <a:pt x="61" y="427"/>
                      <a:pt x="92" y="335"/>
                      <a:pt x="153" y="214"/>
                    </a:cubicBezTo>
                    <a:cubicBezTo>
                      <a:pt x="213" y="123"/>
                      <a:pt x="244" y="31"/>
                      <a:pt x="2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5385025" y="4539398"/>
                <a:ext cx="4166" cy="3866"/>
              </a:xfrm>
              <a:custGeom>
                <a:avLst/>
                <a:gdLst/>
                <a:ahLst/>
                <a:cxnLst/>
                <a:rect l="l" t="t" r="r" b="b"/>
                <a:pathLst>
                  <a:path w="305" h="283" extrusionOk="0">
                    <a:moveTo>
                      <a:pt x="285" y="1"/>
                    </a:moveTo>
                    <a:cubicBezTo>
                      <a:pt x="251" y="1"/>
                      <a:pt x="197" y="50"/>
                      <a:pt x="123" y="100"/>
                    </a:cubicBezTo>
                    <a:cubicBezTo>
                      <a:pt x="62" y="191"/>
                      <a:pt x="1" y="252"/>
                      <a:pt x="31" y="282"/>
                    </a:cubicBezTo>
                    <a:cubicBezTo>
                      <a:pt x="31" y="282"/>
                      <a:pt x="123" y="252"/>
                      <a:pt x="183" y="161"/>
                    </a:cubicBezTo>
                    <a:cubicBezTo>
                      <a:pt x="275" y="100"/>
                      <a:pt x="305" y="9"/>
                      <a:pt x="305" y="9"/>
                    </a:cubicBezTo>
                    <a:cubicBezTo>
                      <a:pt x="299" y="3"/>
                      <a:pt x="293" y="1"/>
                      <a:pt x="2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5393754" y="4534822"/>
                <a:ext cx="5819" cy="2623"/>
              </a:xfrm>
              <a:custGeom>
                <a:avLst/>
                <a:gdLst/>
                <a:ahLst/>
                <a:cxnLst/>
                <a:rect l="l" t="t" r="r" b="b"/>
                <a:pathLst>
                  <a:path w="426" h="192" extrusionOk="0">
                    <a:moveTo>
                      <a:pt x="266" y="1"/>
                    </a:moveTo>
                    <a:cubicBezTo>
                      <a:pt x="241" y="1"/>
                      <a:pt x="213" y="3"/>
                      <a:pt x="183" y="9"/>
                    </a:cubicBezTo>
                    <a:cubicBezTo>
                      <a:pt x="61" y="70"/>
                      <a:pt x="0" y="161"/>
                      <a:pt x="31" y="192"/>
                    </a:cubicBezTo>
                    <a:cubicBezTo>
                      <a:pt x="31" y="192"/>
                      <a:pt x="122" y="131"/>
                      <a:pt x="213" y="101"/>
                    </a:cubicBezTo>
                    <a:cubicBezTo>
                      <a:pt x="335" y="70"/>
                      <a:pt x="426" y="70"/>
                      <a:pt x="426" y="40"/>
                    </a:cubicBezTo>
                    <a:cubicBezTo>
                      <a:pt x="426" y="40"/>
                      <a:pt x="367"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5403712" y="4533510"/>
                <a:ext cx="3333" cy="1339"/>
              </a:xfrm>
              <a:custGeom>
                <a:avLst/>
                <a:gdLst/>
                <a:ahLst/>
                <a:cxnLst/>
                <a:rect l="l" t="t" r="r" b="b"/>
                <a:pathLst>
                  <a:path w="244" h="98" extrusionOk="0">
                    <a:moveTo>
                      <a:pt x="174" y="1"/>
                    </a:moveTo>
                    <a:cubicBezTo>
                      <a:pt x="160" y="1"/>
                      <a:pt x="143" y="4"/>
                      <a:pt x="122" y="14"/>
                    </a:cubicBezTo>
                    <a:cubicBezTo>
                      <a:pt x="62" y="14"/>
                      <a:pt x="1" y="45"/>
                      <a:pt x="31" y="75"/>
                    </a:cubicBezTo>
                    <a:cubicBezTo>
                      <a:pt x="31" y="90"/>
                      <a:pt x="46" y="98"/>
                      <a:pt x="69" y="98"/>
                    </a:cubicBezTo>
                    <a:cubicBezTo>
                      <a:pt x="92" y="98"/>
                      <a:pt x="122" y="90"/>
                      <a:pt x="153" y="75"/>
                    </a:cubicBezTo>
                    <a:cubicBezTo>
                      <a:pt x="214" y="75"/>
                      <a:pt x="244" y="14"/>
                      <a:pt x="244" y="14"/>
                    </a:cubicBezTo>
                    <a:cubicBezTo>
                      <a:pt x="224" y="14"/>
                      <a:pt x="203" y="1"/>
                      <a:pt x="1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15"/>
            <p:cNvSpPr/>
            <p:nvPr/>
          </p:nvSpPr>
          <p:spPr>
            <a:xfrm>
              <a:off x="5472941" y="4497161"/>
              <a:ext cx="163305" cy="101890"/>
            </a:xfrm>
            <a:custGeom>
              <a:avLst/>
              <a:gdLst/>
              <a:ahLst/>
              <a:cxnLst/>
              <a:rect l="l" t="t" r="r" b="b"/>
              <a:pathLst>
                <a:path w="11955" h="7459" extrusionOk="0">
                  <a:moveTo>
                    <a:pt x="10860" y="0"/>
                  </a:moveTo>
                  <a:lnTo>
                    <a:pt x="4325" y="3101"/>
                  </a:lnTo>
                  <a:lnTo>
                    <a:pt x="4659" y="3800"/>
                  </a:lnTo>
                  <a:cubicBezTo>
                    <a:pt x="4659" y="3800"/>
                    <a:pt x="1" y="7458"/>
                    <a:pt x="1132" y="7458"/>
                  </a:cubicBezTo>
                  <a:cubicBezTo>
                    <a:pt x="1167" y="7458"/>
                    <a:pt x="1208" y="7455"/>
                    <a:pt x="1255" y="7447"/>
                  </a:cubicBezTo>
                  <a:cubicBezTo>
                    <a:pt x="2623" y="7234"/>
                    <a:pt x="9827" y="3465"/>
                    <a:pt x="11590" y="2523"/>
                  </a:cubicBezTo>
                  <a:lnTo>
                    <a:pt x="11954" y="2280"/>
                  </a:lnTo>
                  <a:lnTo>
                    <a:pt x="10860" y="0"/>
                  </a:lnTo>
                  <a:close/>
                </a:path>
              </a:pathLst>
            </a:custGeom>
            <a:solidFill>
              <a:srgbClr val="FFF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5601769" y="4502557"/>
              <a:ext cx="34054" cy="40707"/>
            </a:xfrm>
            <a:custGeom>
              <a:avLst/>
              <a:gdLst/>
              <a:ahLst/>
              <a:cxnLst/>
              <a:rect l="l" t="t" r="r" b="b"/>
              <a:pathLst>
                <a:path w="2493" h="2980" extrusionOk="0">
                  <a:moveTo>
                    <a:pt x="1612" y="0"/>
                  </a:moveTo>
                  <a:cubicBezTo>
                    <a:pt x="1064" y="213"/>
                    <a:pt x="578" y="639"/>
                    <a:pt x="335" y="1186"/>
                  </a:cubicBezTo>
                  <a:cubicBezTo>
                    <a:pt x="31" y="1733"/>
                    <a:pt x="1" y="2371"/>
                    <a:pt x="153" y="2979"/>
                  </a:cubicBezTo>
                  <a:lnTo>
                    <a:pt x="2493" y="1824"/>
                  </a:lnTo>
                  <a:lnTo>
                    <a:pt x="1612" y="0"/>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5481356" y="4526639"/>
              <a:ext cx="154891" cy="72794"/>
            </a:xfrm>
            <a:custGeom>
              <a:avLst/>
              <a:gdLst/>
              <a:ahLst/>
              <a:cxnLst/>
              <a:rect l="l" t="t" r="r" b="b"/>
              <a:pathLst>
                <a:path w="11339" h="5329" extrusionOk="0">
                  <a:moveTo>
                    <a:pt x="11247" y="0"/>
                  </a:moveTo>
                  <a:lnTo>
                    <a:pt x="2645" y="4195"/>
                  </a:lnTo>
                  <a:cubicBezTo>
                    <a:pt x="2645" y="4195"/>
                    <a:pt x="2165" y="3619"/>
                    <a:pt x="1802" y="3619"/>
                  </a:cubicBezTo>
                  <a:cubicBezTo>
                    <a:pt x="1757" y="3619"/>
                    <a:pt x="1713" y="3628"/>
                    <a:pt x="1673" y="3648"/>
                  </a:cubicBezTo>
                  <a:cubicBezTo>
                    <a:pt x="1673" y="3648"/>
                    <a:pt x="1" y="5137"/>
                    <a:pt x="396" y="5320"/>
                  </a:cubicBezTo>
                  <a:cubicBezTo>
                    <a:pt x="406" y="5326"/>
                    <a:pt x="423" y="5329"/>
                    <a:pt x="445" y="5329"/>
                  </a:cubicBezTo>
                  <a:cubicBezTo>
                    <a:pt x="1187" y="5329"/>
                    <a:pt x="8298" y="1924"/>
                    <a:pt x="11338" y="152"/>
                  </a:cubicBezTo>
                  <a:lnTo>
                    <a:pt x="11247" y="0"/>
                  </a:lnTo>
                  <a:close/>
                </a:path>
              </a:pathLst>
            </a:custGeom>
            <a:solidFill>
              <a:srgbClr val="FFF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5529521" y="4554355"/>
              <a:ext cx="8729" cy="5095"/>
            </a:xfrm>
            <a:custGeom>
              <a:avLst/>
              <a:gdLst/>
              <a:ahLst/>
              <a:cxnLst/>
              <a:rect l="l" t="t" r="r" b="b"/>
              <a:pathLst>
                <a:path w="639" h="373" extrusionOk="0">
                  <a:moveTo>
                    <a:pt x="24" y="0"/>
                  </a:moveTo>
                  <a:cubicBezTo>
                    <a:pt x="14" y="0"/>
                    <a:pt x="6" y="3"/>
                    <a:pt x="1" y="8"/>
                  </a:cubicBezTo>
                  <a:cubicBezTo>
                    <a:pt x="1" y="8"/>
                    <a:pt x="122" y="130"/>
                    <a:pt x="274" y="221"/>
                  </a:cubicBezTo>
                  <a:cubicBezTo>
                    <a:pt x="396" y="281"/>
                    <a:pt x="487" y="342"/>
                    <a:pt x="609" y="373"/>
                  </a:cubicBezTo>
                  <a:cubicBezTo>
                    <a:pt x="639" y="373"/>
                    <a:pt x="517" y="251"/>
                    <a:pt x="335" y="160"/>
                  </a:cubicBezTo>
                  <a:cubicBezTo>
                    <a:pt x="184" y="59"/>
                    <a:pt x="75" y="0"/>
                    <a:pt x="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5599283" y="4502557"/>
              <a:ext cx="23673" cy="39874"/>
            </a:xfrm>
            <a:custGeom>
              <a:avLst/>
              <a:gdLst/>
              <a:ahLst/>
              <a:cxnLst/>
              <a:rect l="l" t="t" r="r" b="b"/>
              <a:pathLst>
                <a:path w="1733" h="2919" extrusionOk="0">
                  <a:moveTo>
                    <a:pt x="1733" y="0"/>
                  </a:moveTo>
                  <a:cubicBezTo>
                    <a:pt x="1702" y="0"/>
                    <a:pt x="1642" y="0"/>
                    <a:pt x="1611" y="31"/>
                  </a:cubicBezTo>
                  <a:cubicBezTo>
                    <a:pt x="608" y="365"/>
                    <a:pt x="0" y="1368"/>
                    <a:pt x="152" y="2402"/>
                  </a:cubicBezTo>
                  <a:cubicBezTo>
                    <a:pt x="183" y="2554"/>
                    <a:pt x="213" y="2675"/>
                    <a:pt x="243" y="2797"/>
                  </a:cubicBezTo>
                  <a:cubicBezTo>
                    <a:pt x="274" y="2827"/>
                    <a:pt x="274" y="2888"/>
                    <a:pt x="304" y="2918"/>
                  </a:cubicBezTo>
                  <a:cubicBezTo>
                    <a:pt x="335" y="2918"/>
                    <a:pt x="243" y="2736"/>
                    <a:pt x="213" y="2402"/>
                  </a:cubicBezTo>
                  <a:cubicBezTo>
                    <a:pt x="183" y="1976"/>
                    <a:pt x="243" y="1551"/>
                    <a:pt x="426" y="1156"/>
                  </a:cubicBezTo>
                  <a:cubicBezTo>
                    <a:pt x="608" y="791"/>
                    <a:pt x="912" y="456"/>
                    <a:pt x="1277" y="244"/>
                  </a:cubicBezTo>
                  <a:cubicBezTo>
                    <a:pt x="1550" y="61"/>
                    <a:pt x="1733" y="0"/>
                    <a:pt x="17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15"/>
            <p:cNvGrpSpPr/>
            <p:nvPr/>
          </p:nvGrpSpPr>
          <p:grpSpPr>
            <a:xfrm>
              <a:off x="5485932" y="4507119"/>
              <a:ext cx="149072" cy="90948"/>
              <a:chOff x="5485932" y="4507119"/>
              <a:chExt cx="149072" cy="90948"/>
            </a:xfrm>
          </p:grpSpPr>
          <p:sp>
            <p:nvSpPr>
              <p:cNvPr id="161" name="Google Shape;161;p15"/>
              <p:cNvSpPr/>
              <p:nvPr/>
            </p:nvSpPr>
            <p:spPr>
              <a:xfrm>
                <a:off x="5485932" y="4527049"/>
                <a:ext cx="149072" cy="71018"/>
              </a:xfrm>
              <a:custGeom>
                <a:avLst/>
                <a:gdLst/>
                <a:ahLst/>
                <a:cxnLst/>
                <a:rect l="l" t="t" r="r" b="b"/>
                <a:pathLst>
                  <a:path w="10913" h="5199" extrusionOk="0">
                    <a:moveTo>
                      <a:pt x="10912" y="1"/>
                    </a:moveTo>
                    <a:lnTo>
                      <a:pt x="10578" y="153"/>
                    </a:lnTo>
                    <a:lnTo>
                      <a:pt x="9423" y="730"/>
                    </a:lnTo>
                    <a:cubicBezTo>
                      <a:pt x="8420" y="1247"/>
                      <a:pt x="7052" y="1916"/>
                      <a:pt x="5532" y="2645"/>
                    </a:cubicBezTo>
                    <a:cubicBezTo>
                      <a:pt x="4012" y="3375"/>
                      <a:pt x="2645" y="4013"/>
                      <a:pt x="1611" y="4469"/>
                    </a:cubicBezTo>
                    <a:lnTo>
                      <a:pt x="426" y="5016"/>
                    </a:lnTo>
                    <a:lnTo>
                      <a:pt x="122" y="5138"/>
                    </a:lnTo>
                    <a:cubicBezTo>
                      <a:pt x="78" y="5159"/>
                      <a:pt x="50" y="5181"/>
                      <a:pt x="27" y="5192"/>
                    </a:cubicBezTo>
                    <a:lnTo>
                      <a:pt x="27" y="5192"/>
                    </a:lnTo>
                    <a:lnTo>
                      <a:pt x="122" y="5168"/>
                    </a:lnTo>
                    <a:lnTo>
                      <a:pt x="456" y="5046"/>
                    </a:lnTo>
                    <a:lnTo>
                      <a:pt x="1672" y="4499"/>
                    </a:lnTo>
                    <a:cubicBezTo>
                      <a:pt x="2675" y="4043"/>
                      <a:pt x="4073" y="3436"/>
                      <a:pt x="5593" y="2706"/>
                    </a:cubicBezTo>
                    <a:cubicBezTo>
                      <a:pt x="7113" y="1977"/>
                      <a:pt x="8481" y="1277"/>
                      <a:pt x="9453" y="761"/>
                    </a:cubicBezTo>
                    <a:lnTo>
                      <a:pt x="10608" y="153"/>
                    </a:lnTo>
                    <a:lnTo>
                      <a:pt x="10912" y="1"/>
                    </a:lnTo>
                    <a:close/>
                    <a:moveTo>
                      <a:pt x="27" y="5192"/>
                    </a:moveTo>
                    <a:lnTo>
                      <a:pt x="0" y="5198"/>
                    </a:lnTo>
                    <a:cubicBezTo>
                      <a:pt x="9" y="5198"/>
                      <a:pt x="17" y="5196"/>
                      <a:pt x="27" y="519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5502952" y="4575528"/>
                <a:ext cx="14958" cy="10081"/>
              </a:xfrm>
              <a:custGeom>
                <a:avLst/>
                <a:gdLst/>
                <a:ahLst/>
                <a:cxnLst/>
                <a:rect l="l" t="t" r="r" b="b"/>
                <a:pathLst>
                  <a:path w="1095" h="738" extrusionOk="0">
                    <a:moveTo>
                      <a:pt x="120" y="1"/>
                    </a:moveTo>
                    <a:cubicBezTo>
                      <a:pt x="81" y="1"/>
                      <a:pt x="41" y="3"/>
                      <a:pt x="0" y="8"/>
                    </a:cubicBezTo>
                    <a:cubicBezTo>
                      <a:pt x="213" y="69"/>
                      <a:pt x="426" y="160"/>
                      <a:pt x="608" y="251"/>
                    </a:cubicBezTo>
                    <a:cubicBezTo>
                      <a:pt x="791" y="403"/>
                      <a:pt x="973" y="555"/>
                      <a:pt x="1095" y="738"/>
                    </a:cubicBezTo>
                    <a:cubicBezTo>
                      <a:pt x="1034" y="494"/>
                      <a:pt x="882" y="312"/>
                      <a:pt x="669" y="190"/>
                    </a:cubicBezTo>
                    <a:cubicBezTo>
                      <a:pt x="492" y="64"/>
                      <a:pt x="314"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5535340" y="4550135"/>
                <a:ext cx="7895" cy="2431"/>
              </a:xfrm>
              <a:custGeom>
                <a:avLst/>
                <a:gdLst/>
                <a:ahLst/>
                <a:cxnLst/>
                <a:rect l="l" t="t" r="r" b="b"/>
                <a:pathLst>
                  <a:path w="578" h="178" extrusionOk="0">
                    <a:moveTo>
                      <a:pt x="36" y="0"/>
                    </a:moveTo>
                    <a:cubicBezTo>
                      <a:pt x="13" y="0"/>
                      <a:pt x="0" y="4"/>
                      <a:pt x="0" y="13"/>
                    </a:cubicBezTo>
                    <a:cubicBezTo>
                      <a:pt x="0" y="13"/>
                      <a:pt x="122" y="74"/>
                      <a:pt x="274" y="135"/>
                    </a:cubicBezTo>
                    <a:cubicBezTo>
                      <a:pt x="381" y="156"/>
                      <a:pt x="489" y="178"/>
                      <a:pt x="542" y="178"/>
                    </a:cubicBezTo>
                    <a:cubicBezTo>
                      <a:pt x="565" y="178"/>
                      <a:pt x="578" y="174"/>
                      <a:pt x="578" y="165"/>
                    </a:cubicBezTo>
                    <a:cubicBezTo>
                      <a:pt x="578" y="135"/>
                      <a:pt x="456" y="74"/>
                      <a:pt x="304" y="43"/>
                    </a:cubicBezTo>
                    <a:cubicBezTo>
                      <a:pt x="197" y="22"/>
                      <a:pt x="89" y="0"/>
                      <a:pt x="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5534507" y="4542007"/>
                <a:ext cx="9152" cy="4576"/>
              </a:xfrm>
              <a:custGeom>
                <a:avLst/>
                <a:gdLst/>
                <a:ahLst/>
                <a:cxnLst/>
                <a:rect l="l" t="t" r="r" b="b"/>
                <a:pathLst>
                  <a:path w="670" h="335" extrusionOk="0">
                    <a:moveTo>
                      <a:pt x="669" y="0"/>
                    </a:moveTo>
                    <a:cubicBezTo>
                      <a:pt x="548" y="0"/>
                      <a:pt x="426" y="61"/>
                      <a:pt x="335" y="122"/>
                    </a:cubicBezTo>
                    <a:cubicBezTo>
                      <a:pt x="122" y="213"/>
                      <a:pt x="0" y="304"/>
                      <a:pt x="0" y="334"/>
                    </a:cubicBezTo>
                    <a:cubicBezTo>
                      <a:pt x="122" y="304"/>
                      <a:pt x="244" y="274"/>
                      <a:pt x="365" y="182"/>
                    </a:cubicBezTo>
                    <a:cubicBezTo>
                      <a:pt x="548" y="91"/>
                      <a:pt x="669" y="0"/>
                      <a:pt x="6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5532430" y="4535300"/>
                <a:ext cx="9972" cy="5887"/>
              </a:xfrm>
              <a:custGeom>
                <a:avLst/>
                <a:gdLst/>
                <a:ahLst/>
                <a:cxnLst/>
                <a:rect l="l" t="t" r="r" b="b"/>
                <a:pathLst>
                  <a:path w="730" h="431" extrusionOk="0">
                    <a:moveTo>
                      <a:pt x="725" y="0"/>
                    </a:moveTo>
                    <a:cubicBezTo>
                      <a:pt x="698" y="0"/>
                      <a:pt x="559" y="109"/>
                      <a:pt x="396" y="217"/>
                    </a:cubicBezTo>
                    <a:cubicBezTo>
                      <a:pt x="244" y="278"/>
                      <a:pt x="122" y="339"/>
                      <a:pt x="0" y="430"/>
                    </a:cubicBezTo>
                    <a:cubicBezTo>
                      <a:pt x="152" y="430"/>
                      <a:pt x="304" y="369"/>
                      <a:pt x="426" y="278"/>
                    </a:cubicBezTo>
                    <a:cubicBezTo>
                      <a:pt x="639" y="157"/>
                      <a:pt x="730" y="5"/>
                      <a:pt x="730" y="5"/>
                    </a:cubicBezTo>
                    <a:cubicBezTo>
                      <a:pt x="730" y="2"/>
                      <a:pt x="728" y="0"/>
                      <a:pt x="7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5511667" y="4549438"/>
                <a:ext cx="19930" cy="8360"/>
              </a:xfrm>
              <a:custGeom>
                <a:avLst/>
                <a:gdLst/>
                <a:ahLst/>
                <a:cxnLst/>
                <a:rect l="l" t="t" r="r" b="b"/>
                <a:pathLst>
                  <a:path w="1459" h="612" extrusionOk="0">
                    <a:moveTo>
                      <a:pt x="736" y="82"/>
                    </a:moveTo>
                    <a:cubicBezTo>
                      <a:pt x="856" y="82"/>
                      <a:pt x="984" y="111"/>
                      <a:pt x="1095" y="155"/>
                    </a:cubicBezTo>
                    <a:cubicBezTo>
                      <a:pt x="1177" y="196"/>
                      <a:pt x="1259" y="251"/>
                      <a:pt x="1332" y="320"/>
                    </a:cubicBezTo>
                    <a:lnTo>
                      <a:pt x="1332" y="320"/>
                    </a:lnTo>
                    <a:cubicBezTo>
                      <a:pt x="1255" y="352"/>
                      <a:pt x="1139" y="395"/>
                      <a:pt x="1004" y="429"/>
                    </a:cubicBezTo>
                    <a:cubicBezTo>
                      <a:pt x="852" y="459"/>
                      <a:pt x="700" y="490"/>
                      <a:pt x="517" y="520"/>
                    </a:cubicBezTo>
                    <a:lnTo>
                      <a:pt x="244" y="520"/>
                    </a:lnTo>
                    <a:cubicBezTo>
                      <a:pt x="153" y="490"/>
                      <a:pt x="92" y="429"/>
                      <a:pt x="122" y="368"/>
                    </a:cubicBezTo>
                    <a:cubicBezTo>
                      <a:pt x="244" y="216"/>
                      <a:pt x="426" y="94"/>
                      <a:pt x="609" y="94"/>
                    </a:cubicBezTo>
                    <a:cubicBezTo>
                      <a:pt x="649" y="86"/>
                      <a:pt x="692" y="82"/>
                      <a:pt x="736" y="82"/>
                    </a:cubicBezTo>
                    <a:close/>
                    <a:moveTo>
                      <a:pt x="704" y="1"/>
                    </a:moveTo>
                    <a:cubicBezTo>
                      <a:pt x="457" y="1"/>
                      <a:pt x="220" y="109"/>
                      <a:pt x="61" y="307"/>
                    </a:cubicBezTo>
                    <a:cubicBezTo>
                      <a:pt x="1" y="368"/>
                      <a:pt x="1" y="459"/>
                      <a:pt x="61" y="520"/>
                    </a:cubicBezTo>
                    <a:cubicBezTo>
                      <a:pt x="92" y="550"/>
                      <a:pt x="153" y="581"/>
                      <a:pt x="213" y="611"/>
                    </a:cubicBezTo>
                    <a:lnTo>
                      <a:pt x="517" y="611"/>
                    </a:lnTo>
                    <a:cubicBezTo>
                      <a:pt x="700" y="581"/>
                      <a:pt x="852" y="520"/>
                      <a:pt x="1004" y="490"/>
                    </a:cubicBezTo>
                    <a:cubicBezTo>
                      <a:pt x="1122" y="442"/>
                      <a:pt x="1241" y="395"/>
                      <a:pt x="1345" y="333"/>
                    </a:cubicBezTo>
                    <a:lnTo>
                      <a:pt x="1345" y="333"/>
                    </a:lnTo>
                    <a:cubicBezTo>
                      <a:pt x="1375" y="362"/>
                      <a:pt x="1403" y="394"/>
                      <a:pt x="1429" y="429"/>
                    </a:cubicBezTo>
                    <a:cubicBezTo>
                      <a:pt x="1459" y="399"/>
                      <a:pt x="1432" y="370"/>
                      <a:pt x="1375" y="314"/>
                    </a:cubicBezTo>
                    <a:lnTo>
                      <a:pt x="1375" y="314"/>
                    </a:lnTo>
                    <a:cubicBezTo>
                      <a:pt x="1394" y="302"/>
                      <a:pt x="1412" y="290"/>
                      <a:pt x="1429" y="277"/>
                    </a:cubicBezTo>
                    <a:lnTo>
                      <a:pt x="1429" y="277"/>
                    </a:lnTo>
                    <a:cubicBezTo>
                      <a:pt x="1429" y="277"/>
                      <a:pt x="1407" y="288"/>
                      <a:pt x="1367" y="305"/>
                    </a:cubicBezTo>
                    <a:lnTo>
                      <a:pt x="1367" y="305"/>
                    </a:lnTo>
                    <a:cubicBezTo>
                      <a:pt x="1306" y="215"/>
                      <a:pt x="1216" y="155"/>
                      <a:pt x="1095" y="94"/>
                    </a:cubicBezTo>
                    <a:cubicBezTo>
                      <a:pt x="968" y="31"/>
                      <a:pt x="835" y="1"/>
                      <a:pt x="7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5526611" y="4540340"/>
                <a:ext cx="7076" cy="14124"/>
              </a:xfrm>
              <a:custGeom>
                <a:avLst/>
                <a:gdLst/>
                <a:ahLst/>
                <a:cxnLst/>
                <a:rect l="l" t="t" r="r" b="b"/>
                <a:pathLst>
                  <a:path w="518" h="1034" extrusionOk="0">
                    <a:moveTo>
                      <a:pt x="274" y="0"/>
                    </a:moveTo>
                    <a:cubicBezTo>
                      <a:pt x="123" y="92"/>
                      <a:pt x="31" y="244"/>
                      <a:pt x="31" y="396"/>
                    </a:cubicBezTo>
                    <a:cubicBezTo>
                      <a:pt x="1" y="517"/>
                      <a:pt x="1" y="639"/>
                      <a:pt x="62" y="760"/>
                    </a:cubicBezTo>
                    <a:cubicBezTo>
                      <a:pt x="123" y="943"/>
                      <a:pt x="244" y="1034"/>
                      <a:pt x="244" y="1034"/>
                    </a:cubicBezTo>
                    <a:cubicBezTo>
                      <a:pt x="183" y="943"/>
                      <a:pt x="123" y="821"/>
                      <a:pt x="92" y="730"/>
                    </a:cubicBezTo>
                    <a:cubicBezTo>
                      <a:pt x="62" y="608"/>
                      <a:pt x="62" y="517"/>
                      <a:pt x="92" y="396"/>
                    </a:cubicBezTo>
                    <a:cubicBezTo>
                      <a:pt x="123" y="304"/>
                      <a:pt x="183" y="122"/>
                      <a:pt x="274" y="92"/>
                    </a:cubicBezTo>
                    <a:cubicBezTo>
                      <a:pt x="284" y="89"/>
                      <a:pt x="292" y="88"/>
                      <a:pt x="300" y="88"/>
                    </a:cubicBezTo>
                    <a:cubicBezTo>
                      <a:pt x="400" y="88"/>
                      <a:pt x="426" y="253"/>
                      <a:pt x="426" y="365"/>
                    </a:cubicBezTo>
                    <a:cubicBezTo>
                      <a:pt x="426" y="456"/>
                      <a:pt x="396" y="578"/>
                      <a:pt x="366" y="700"/>
                    </a:cubicBezTo>
                    <a:cubicBezTo>
                      <a:pt x="305" y="882"/>
                      <a:pt x="274" y="1004"/>
                      <a:pt x="274" y="1004"/>
                    </a:cubicBezTo>
                    <a:cubicBezTo>
                      <a:pt x="335" y="912"/>
                      <a:pt x="396" y="821"/>
                      <a:pt x="426" y="700"/>
                    </a:cubicBezTo>
                    <a:cubicBezTo>
                      <a:pt x="457" y="608"/>
                      <a:pt x="487" y="487"/>
                      <a:pt x="487" y="365"/>
                    </a:cubicBezTo>
                    <a:cubicBezTo>
                      <a:pt x="518" y="274"/>
                      <a:pt x="518" y="213"/>
                      <a:pt x="487" y="152"/>
                    </a:cubicBezTo>
                    <a:cubicBezTo>
                      <a:pt x="457" y="31"/>
                      <a:pt x="366" y="0"/>
                      <a:pt x="2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5562319" y="4539890"/>
                <a:ext cx="26173" cy="12499"/>
              </a:xfrm>
              <a:custGeom>
                <a:avLst/>
                <a:gdLst/>
                <a:ahLst/>
                <a:cxnLst/>
                <a:rect l="l" t="t" r="r" b="b"/>
                <a:pathLst>
                  <a:path w="1916" h="915" extrusionOk="0">
                    <a:moveTo>
                      <a:pt x="1912" y="0"/>
                    </a:moveTo>
                    <a:cubicBezTo>
                      <a:pt x="1867" y="0"/>
                      <a:pt x="1461" y="230"/>
                      <a:pt x="974" y="459"/>
                    </a:cubicBezTo>
                    <a:cubicBezTo>
                      <a:pt x="426" y="733"/>
                      <a:pt x="1" y="915"/>
                      <a:pt x="1" y="915"/>
                    </a:cubicBezTo>
                    <a:cubicBezTo>
                      <a:pt x="366" y="854"/>
                      <a:pt x="700" y="702"/>
                      <a:pt x="1004" y="550"/>
                    </a:cubicBezTo>
                    <a:cubicBezTo>
                      <a:pt x="1308" y="398"/>
                      <a:pt x="1612" y="216"/>
                      <a:pt x="1916" y="3"/>
                    </a:cubicBezTo>
                    <a:cubicBezTo>
                      <a:pt x="1916" y="1"/>
                      <a:pt x="1914" y="0"/>
                      <a:pt x="19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5604678" y="4531625"/>
                <a:ext cx="1257" cy="6243"/>
              </a:xfrm>
              <a:custGeom>
                <a:avLst/>
                <a:gdLst/>
                <a:ahLst/>
                <a:cxnLst/>
                <a:rect l="l" t="t" r="r" b="b"/>
                <a:pathLst>
                  <a:path w="92" h="457" extrusionOk="0">
                    <a:moveTo>
                      <a:pt x="92" y="0"/>
                    </a:moveTo>
                    <a:cubicBezTo>
                      <a:pt x="61" y="0"/>
                      <a:pt x="0" y="91"/>
                      <a:pt x="0" y="213"/>
                    </a:cubicBezTo>
                    <a:cubicBezTo>
                      <a:pt x="0" y="365"/>
                      <a:pt x="61" y="456"/>
                      <a:pt x="92" y="456"/>
                    </a:cubicBezTo>
                    <a:cubicBezTo>
                      <a:pt x="92" y="426"/>
                      <a:pt x="92" y="335"/>
                      <a:pt x="92" y="213"/>
                    </a:cubicBezTo>
                    <a:cubicBezTo>
                      <a:pt x="92" y="91"/>
                      <a:pt x="92"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5606755" y="4520328"/>
                <a:ext cx="2090" cy="5082"/>
              </a:xfrm>
              <a:custGeom>
                <a:avLst/>
                <a:gdLst/>
                <a:ahLst/>
                <a:cxnLst/>
                <a:rect l="l" t="t" r="r" b="b"/>
                <a:pathLst>
                  <a:path w="153" h="372" extrusionOk="0">
                    <a:moveTo>
                      <a:pt x="110" y="1"/>
                    </a:moveTo>
                    <a:cubicBezTo>
                      <a:pt x="83" y="1"/>
                      <a:pt x="57" y="79"/>
                      <a:pt x="31" y="158"/>
                    </a:cubicBezTo>
                    <a:cubicBezTo>
                      <a:pt x="0" y="280"/>
                      <a:pt x="0" y="341"/>
                      <a:pt x="0" y="371"/>
                    </a:cubicBezTo>
                    <a:cubicBezTo>
                      <a:pt x="31" y="371"/>
                      <a:pt x="122" y="280"/>
                      <a:pt x="122" y="189"/>
                    </a:cubicBezTo>
                    <a:cubicBezTo>
                      <a:pt x="122" y="98"/>
                      <a:pt x="152" y="6"/>
                      <a:pt x="122" y="6"/>
                    </a:cubicBezTo>
                    <a:cubicBezTo>
                      <a:pt x="118" y="2"/>
                      <a:pt x="114" y="1"/>
                      <a:pt x="11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5611317" y="4511955"/>
                <a:ext cx="4576" cy="4317"/>
              </a:xfrm>
              <a:custGeom>
                <a:avLst/>
                <a:gdLst/>
                <a:ahLst/>
                <a:cxnLst/>
                <a:rect l="l" t="t" r="r" b="b"/>
                <a:pathLst>
                  <a:path w="335" h="316" extrusionOk="0">
                    <a:moveTo>
                      <a:pt x="315" y="0"/>
                    </a:moveTo>
                    <a:cubicBezTo>
                      <a:pt x="276" y="0"/>
                      <a:pt x="191" y="34"/>
                      <a:pt x="122" y="103"/>
                    </a:cubicBezTo>
                    <a:cubicBezTo>
                      <a:pt x="31" y="194"/>
                      <a:pt x="1" y="316"/>
                      <a:pt x="31" y="316"/>
                    </a:cubicBezTo>
                    <a:cubicBezTo>
                      <a:pt x="61" y="316"/>
                      <a:pt x="92" y="224"/>
                      <a:pt x="183" y="164"/>
                    </a:cubicBezTo>
                    <a:cubicBezTo>
                      <a:pt x="274" y="72"/>
                      <a:pt x="335" y="42"/>
                      <a:pt x="335" y="12"/>
                    </a:cubicBezTo>
                    <a:cubicBezTo>
                      <a:pt x="335" y="4"/>
                      <a:pt x="327" y="0"/>
                      <a:pt x="3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a:off x="5619622" y="4507119"/>
                <a:ext cx="2090" cy="2513"/>
              </a:xfrm>
              <a:custGeom>
                <a:avLst/>
                <a:gdLst/>
                <a:ahLst/>
                <a:cxnLst/>
                <a:rect l="l" t="t" r="r" b="b"/>
                <a:pathLst>
                  <a:path w="153" h="184" extrusionOk="0">
                    <a:moveTo>
                      <a:pt x="153" y="1"/>
                    </a:moveTo>
                    <a:lnTo>
                      <a:pt x="153" y="1"/>
                    </a:lnTo>
                    <a:cubicBezTo>
                      <a:pt x="153" y="1"/>
                      <a:pt x="92" y="1"/>
                      <a:pt x="61" y="62"/>
                    </a:cubicBezTo>
                    <a:cubicBezTo>
                      <a:pt x="1" y="92"/>
                      <a:pt x="1" y="153"/>
                      <a:pt x="1" y="183"/>
                    </a:cubicBezTo>
                    <a:cubicBezTo>
                      <a:pt x="31" y="183"/>
                      <a:pt x="61" y="153"/>
                      <a:pt x="122" y="122"/>
                    </a:cubicBezTo>
                    <a:cubicBezTo>
                      <a:pt x="153" y="62"/>
                      <a:pt x="153" y="1"/>
                      <a:pt x="1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 name="Google Shape;173;p15"/>
            <p:cNvSpPr/>
            <p:nvPr/>
          </p:nvSpPr>
          <p:spPr>
            <a:xfrm>
              <a:off x="5188226" y="3217724"/>
              <a:ext cx="435153" cy="963508"/>
            </a:xfrm>
            <a:custGeom>
              <a:avLst/>
              <a:gdLst/>
              <a:ahLst/>
              <a:cxnLst/>
              <a:rect l="l" t="t" r="r" b="b"/>
              <a:pathLst>
                <a:path w="31856" h="70535" extrusionOk="0">
                  <a:moveTo>
                    <a:pt x="17244" y="1"/>
                  </a:moveTo>
                  <a:cubicBezTo>
                    <a:pt x="17099" y="1"/>
                    <a:pt x="16954" y="5"/>
                    <a:pt x="16809" y="15"/>
                  </a:cubicBezTo>
                  <a:lnTo>
                    <a:pt x="10639" y="440"/>
                  </a:lnTo>
                  <a:cubicBezTo>
                    <a:pt x="10639" y="440"/>
                    <a:pt x="10472" y="403"/>
                    <a:pt x="10160" y="403"/>
                  </a:cubicBezTo>
                  <a:cubicBezTo>
                    <a:pt x="9136" y="403"/>
                    <a:pt x="6547" y="796"/>
                    <a:pt x="3101" y="4148"/>
                  </a:cubicBezTo>
                  <a:lnTo>
                    <a:pt x="0" y="7036"/>
                  </a:lnTo>
                  <a:lnTo>
                    <a:pt x="3921" y="14452"/>
                  </a:lnTo>
                  <a:lnTo>
                    <a:pt x="4104" y="17826"/>
                  </a:lnTo>
                  <a:lnTo>
                    <a:pt x="6931" y="27036"/>
                  </a:lnTo>
                  <a:lnTo>
                    <a:pt x="6171" y="31079"/>
                  </a:lnTo>
                  <a:cubicBezTo>
                    <a:pt x="5836" y="34179"/>
                    <a:pt x="1703" y="69620"/>
                    <a:pt x="2250" y="70168"/>
                  </a:cubicBezTo>
                  <a:cubicBezTo>
                    <a:pt x="2285" y="70201"/>
                    <a:pt x="2350" y="70216"/>
                    <a:pt x="2441" y="70216"/>
                  </a:cubicBezTo>
                  <a:cubicBezTo>
                    <a:pt x="3596" y="70216"/>
                    <a:pt x="8981" y="67764"/>
                    <a:pt x="11991" y="67764"/>
                  </a:cubicBezTo>
                  <a:cubicBezTo>
                    <a:pt x="12668" y="67764"/>
                    <a:pt x="13226" y="67888"/>
                    <a:pt x="13587" y="68192"/>
                  </a:cubicBezTo>
                  <a:cubicBezTo>
                    <a:pt x="15222" y="69566"/>
                    <a:pt x="18150" y="70534"/>
                    <a:pt x="20499" y="70534"/>
                  </a:cubicBezTo>
                  <a:cubicBezTo>
                    <a:pt x="21164" y="70534"/>
                    <a:pt x="21782" y="70457"/>
                    <a:pt x="22311" y="70289"/>
                  </a:cubicBezTo>
                  <a:cubicBezTo>
                    <a:pt x="24096" y="69717"/>
                    <a:pt x="26571" y="66887"/>
                    <a:pt x="29216" y="66887"/>
                  </a:cubicBezTo>
                  <a:cubicBezTo>
                    <a:pt x="30084" y="66887"/>
                    <a:pt x="30969" y="67191"/>
                    <a:pt x="31855" y="67979"/>
                  </a:cubicBezTo>
                  <a:cubicBezTo>
                    <a:pt x="31855" y="67979"/>
                    <a:pt x="30700" y="36550"/>
                    <a:pt x="23132" y="25790"/>
                  </a:cubicBezTo>
                  <a:cubicBezTo>
                    <a:pt x="20092" y="20562"/>
                    <a:pt x="19332" y="21170"/>
                    <a:pt x="20366" y="18130"/>
                  </a:cubicBezTo>
                  <a:lnTo>
                    <a:pt x="23314" y="8191"/>
                  </a:lnTo>
                  <a:lnTo>
                    <a:pt x="22068" y="1960"/>
                  </a:lnTo>
                  <a:cubicBezTo>
                    <a:pt x="20774" y="694"/>
                    <a:pt x="19037" y="1"/>
                    <a:pt x="172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5384206" y="3223735"/>
              <a:ext cx="161939" cy="181869"/>
            </a:xfrm>
            <a:custGeom>
              <a:avLst/>
              <a:gdLst/>
              <a:ahLst/>
              <a:cxnLst/>
              <a:rect l="l" t="t" r="r" b="b"/>
              <a:pathLst>
                <a:path w="11855" h="13314" extrusionOk="0">
                  <a:moveTo>
                    <a:pt x="5380" y="0"/>
                  </a:moveTo>
                  <a:lnTo>
                    <a:pt x="0" y="9848"/>
                  </a:lnTo>
                  <a:lnTo>
                    <a:pt x="7326" y="13313"/>
                  </a:lnTo>
                  <a:cubicBezTo>
                    <a:pt x="7326" y="13313"/>
                    <a:pt x="10396" y="8602"/>
                    <a:pt x="10882" y="6322"/>
                  </a:cubicBezTo>
                  <a:cubicBezTo>
                    <a:pt x="11855" y="1733"/>
                    <a:pt x="5380" y="0"/>
                    <a:pt x="53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5256321" y="3590301"/>
              <a:ext cx="147829" cy="246126"/>
            </a:xfrm>
            <a:custGeom>
              <a:avLst/>
              <a:gdLst/>
              <a:ahLst/>
              <a:cxnLst/>
              <a:rect l="l" t="t" r="r" b="b"/>
              <a:pathLst>
                <a:path w="10822" h="18018" extrusionOk="0">
                  <a:moveTo>
                    <a:pt x="5972" y="0"/>
                  </a:moveTo>
                  <a:cubicBezTo>
                    <a:pt x="4380" y="0"/>
                    <a:pt x="2830" y="602"/>
                    <a:pt x="1611" y="1646"/>
                  </a:cubicBezTo>
                  <a:cubicBezTo>
                    <a:pt x="1611" y="1646"/>
                    <a:pt x="1642" y="1646"/>
                    <a:pt x="1702" y="1585"/>
                  </a:cubicBezTo>
                  <a:lnTo>
                    <a:pt x="1915" y="1433"/>
                  </a:lnTo>
                  <a:cubicBezTo>
                    <a:pt x="2189" y="1251"/>
                    <a:pt x="2462" y="1068"/>
                    <a:pt x="2766" y="916"/>
                  </a:cubicBezTo>
                  <a:cubicBezTo>
                    <a:pt x="3705" y="391"/>
                    <a:pt x="4795" y="118"/>
                    <a:pt x="5876" y="118"/>
                  </a:cubicBezTo>
                  <a:cubicBezTo>
                    <a:pt x="5984" y="118"/>
                    <a:pt x="6093" y="120"/>
                    <a:pt x="6201" y="126"/>
                  </a:cubicBezTo>
                  <a:cubicBezTo>
                    <a:pt x="7052" y="156"/>
                    <a:pt x="7842" y="430"/>
                    <a:pt x="8542" y="855"/>
                  </a:cubicBezTo>
                  <a:cubicBezTo>
                    <a:pt x="9362" y="1342"/>
                    <a:pt x="10001" y="2102"/>
                    <a:pt x="10365" y="2953"/>
                  </a:cubicBezTo>
                  <a:cubicBezTo>
                    <a:pt x="10548" y="3439"/>
                    <a:pt x="10639" y="3925"/>
                    <a:pt x="10608" y="4442"/>
                  </a:cubicBezTo>
                  <a:cubicBezTo>
                    <a:pt x="10548" y="4989"/>
                    <a:pt x="10396" y="5506"/>
                    <a:pt x="10152" y="5962"/>
                  </a:cubicBezTo>
                  <a:cubicBezTo>
                    <a:pt x="9636" y="6935"/>
                    <a:pt x="8815" y="7755"/>
                    <a:pt x="8238" y="8819"/>
                  </a:cubicBezTo>
                  <a:cubicBezTo>
                    <a:pt x="7964" y="9336"/>
                    <a:pt x="7782" y="9913"/>
                    <a:pt x="7721" y="10491"/>
                  </a:cubicBezTo>
                  <a:cubicBezTo>
                    <a:pt x="7660" y="11068"/>
                    <a:pt x="7660" y="11616"/>
                    <a:pt x="7721" y="12193"/>
                  </a:cubicBezTo>
                  <a:cubicBezTo>
                    <a:pt x="7782" y="13287"/>
                    <a:pt x="7964" y="14351"/>
                    <a:pt x="7721" y="15324"/>
                  </a:cubicBezTo>
                  <a:cubicBezTo>
                    <a:pt x="7630" y="15810"/>
                    <a:pt x="7447" y="16266"/>
                    <a:pt x="7204" y="16692"/>
                  </a:cubicBezTo>
                  <a:cubicBezTo>
                    <a:pt x="6961" y="17056"/>
                    <a:pt x="6627" y="17391"/>
                    <a:pt x="6231" y="17603"/>
                  </a:cubicBezTo>
                  <a:cubicBezTo>
                    <a:pt x="5924" y="17783"/>
                    <a:pt x="5574" y="17854"/>
                    <a:pt x="5217" y="17854"/>
                  </a:cubicBezTo>
                  <a:cubicBezTo>
                    <a:pt x="5150" y="17854"/>
                    <a:pt x="5083" y="17851"/>
                    <a:pt x="5016" y="17847"/>
                  </a:cubicBezTo>
                  <a:cubicBezTo>
                    <a:pt x="4651" y="17786"/>
                    <a:pt x="4256" y="17634"/>
                    <a:pt x="3921" y="17421"/>
                  </a:cubicBezTo>
                  <a:cubicBezTo>
                    <a:pt x="3374" y="17056"/>
                    <a:pt x="2827" y="16600"/>
                    <a:pt x="2371" y="16114"/>
                  </a:cubicBezTo>
                  <a:cubicBezTo>
                    <a:pt x="1976" y="15749"/>
                    <a:pt x="1581" y="15415"/>
                    <a:pt x="1155" y="15081"/>
                  </a:cubicBezTo>
                  <a:cubicBezTo>
                    <a:pt x="912" y="14898"/>
                    <a:pt x="608" y="14716"/>
                    <a:pt x="335" y="14564"/>
                  </a:cubicBezTo>
                  <a:cubicBezTo>
                    <a:pt x="243" y="14503"/>
                    <a:pt x="152" y="14473"/>
                    <a:pt x="92" y="14473"/>
                  </a:cubicBezTo>
                  <a:cubicBezTo>
                    <a:pt x="49" y="14451"/>
                    <a:pt x="21" y="14430"/>
                    <a:pt x="8" y="14430"/>
                  </a:cubicBezTo>
                  <a:cubicBezTo>
                    <a:pt x="3" y="14430"/>
                    <a:pt x="0" y="14433"/>
                    <a:pt x="0" y="14442"/>
                  </a:cubicBezTo>
                  <a:cubicBezTo>
                    <a:pt x="0" y="14442"/>
                    <a:pt x="122" y="14503"/>
                    <a:pt x="304" y="14594"/>
                  </a:cubicBezTo>
                  <a:cubicBezTo>
                    <a:pt x="578" y="14777"/>
                    <a:pt x="851" y="14959"/>
                    <a:pt x="1125" y="15172"/>
                  </a:cubicBezTo>
                  <a:cubicBezTo>
                    <a:pt x="1520" y="15476"/>
                    <a:pt x="1915" y="15810"/>
                    <a:pt x="2280" y="16175"/>
                  </a:cubicBezTo>
                  <a:cubicBezTo>
                    <a:pt x="2766" y="16692"/>
                    <a:pt x="3283" y="17148"/>
                    <a:pt x="3861" y="17543"/>
                  </a:cubicBezTo>
                  <a:cubicBezTo>
                    <a:pt x="4195" y="17755"/>
                    <a:pt x="4590" y="17907"/>
                    <a:pt x="4985" y="17999"/>
                  </a:cubicBezTo>
                  <a:cubicBezTo>
                    <a:pt x="5078" y="18011"/>
                    <a:pt x="5171" y="18017"/>
                    <a:pt x="5264" y="18017"/>
                  </a:cubicBezTo>
                  <a:cubicBezTo>
                    <a:pt x="5626" y="18017"/>
                    <a:pt x="5984" y="17925"/>
                    <a:pt x="6323" y="17755"/>
                  </a:cubicBezTo>
                  <a:cubicBezTo>
                    <a:pt x="6748" y="17543"/>
                    <a:pt x="7083" y="17178"/>
                    <a:pt x="7326" y="16783"/>
                  </a:cubicBezTo>
                  <a:cubicBezTo>
                    <a:pt x="7599" y="16327"/>
                    <a:pt x="7782" y="15871"/>
                    <a:pt x="7903" y="15385"/>
                  </a:cubicBezTo>
                  <a:cubicBezTo>
                    <a:pt x="8146" y="14351"/>
                    <a:pt x="7964" y="13257"/>
                    <a:pt x="7903" y="12163"/>
                  </a:cubicBezTo>
                  <a:cubicBezTo>
                    <a:pt x="7812" y="11099"/>
                    <a:pt x="7842" y="9913"/>
                    <a:pt x="8420" y="8910"/>
                  </a:cubicBezTo>
                  <a:cubicBezTo>
                    <a:pt x="8967" y="7877"/>
                    <a:pt x="9788" y="7056"/>
                    <a:pt x="10304" y="6053"/>
                  </a:cubicBezTo>
                  <a:cubicBezTo>
                    <a:pt x="10578" y="5567"/>
                    <a:pt x="10730" y="5020"/>
                    <a:pt x="10791" y="4473"/>
                  </a:cubicBezTo>
                  <a:cubicBezTo>
                    <a:pt x="10821" y="3925"/>
                    <a:pt x="10730" y="3409"/>
                    <a:pt x="10517" y="2922"/>
                  </a:cubicBezTo>
                  <a:cubicBezTo>
                    <a:pt x="10122" y="2011"/>
                    <a:pt x="9453" y="1220"/>
                    <a:pt x="8602" y="734"/>
                  </a:cubicBezTo>
                  <a:cubicBezTo>
                    <a:pt x="7873" y="278"/>
                    <a:pt x="7052" y="35"/>
                    <a:pt x="6201" y="4"/>
                  </a:cubicBezTo>
                  <a:cubicBezTo>
                    <a:pt x="6125" y="2"/>
                    <a:pt x="6048" y="0"/>
                    <a:pt x="5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5410365" y="3700387"/>
              <a:ext cx="201389" cy="322212"/>
            </a:xfrm>
            <a:custGeom>
              <a:avLst/>
              <a:gdLst/>
              <a:ahLst/>
              <a:cxnLst/>
              <a:rect l="l" t="t" r="r" b="b"/>
              <a:pathLst>
                <a:path w="14743" h="23588" extrusionOk="0">
                  <a:moveTo>
                    <a:pt x="10183" y="0"/>
                  </a:moveTo>
                  <a:cubicBezTo>
                    <a:pt x="9818" y="31"/>
                    <a:pt x="9423" y="91"/>
                    <a:pt x="9058" y="213"/>
                  </a:cubicBezTo>
                  <a:cubicBezTo>
                    <a:pt x="8481" y="395"/>
                    <a:pt x="7933" y="699"/>
                    <a:pt x="7417" y="1064"/>
                  </a:cubicBezTo>
                  <a:cubicBezTo>
                    <a:pt x="6748" y="1520"/>
                    <a:pt x="6201" y="2158"/>
                    <a:pt x="5806" y="2857"/>
                  </a:cubicBezTo>
                  <a:cubicBezTo>
                    <a:pt x="5319" y="3739"/>
                    <a:pt x="5076" y="4712"/>
                    <a:pt x="5076" y="5715"/>
                  </a:cubicBezTo>
                  <a:cubicBezTo>
                    <a:pt x="5046" y="6748"/>
                    <a:pt x="5137" y="7903"/>
                    <a:pt x="4894" y="9028"/>
                  </a:cubicBezTo>
                  <a:cubicBezTo>
                    <a:pt x="4772" y="9605"/>
                    <a:pt x="4529" y="10152"/>
                    <a:pt x="4164" y="10639"/>
                  </a:cubicBezTo>
                  <a:cubicBezTo>
                    <a:pt x="3769" y="11125"/>
                    <a:pt x="3313" y="11551"/>
                    <a:pt x="2797" y="11915"/>
                  </a:cubicBezTo>
                  <a:cubicBezTo>
                    <a:pt x="2280" y="12310"/>
                    <a:pt x="1763" y="12766"/>
                    <a:pt x="1338" y="13222"/>
                  </a:cubicBezTo>
                  <a:cubicBezTo>
                    <a:pt x="851" y="13739"/>
                    <a:pt x="517" y="14377"/>
                    <a:pt x="334" y="15046"/>
                  </a:cubicBezTo>
                  <a:cubicBezTo>
                    <a:pt x="0" y="16353"/>
                    <a:pt x="91" y="17751"/>
                    <a:pt x="669" y="18997"/>
                  </a:cubicBezTo>
                  <a:cubicBezTo>
                    <a:pt x="1186" y="20152"/>
                    <a:pt x="2037" y="21125"/>
                    <a:pt x="3070" y="21824"/>
                  </a:cubicBezTo>
                  <a:cubicBezTo>
                    <a:pt x="4012" y="22463"/>
                    <a:pt x="5046" y="22918"/>
                    <a:pt x="6170" y="23192"/>
                  </a:cubicBezTo>
                  <a:cubicBezTo>
                    <a:pt x="7113" y="23435"/>
                    <a:pt x="8085" y="23557"/>
                    <a:pt x="9088" y="23587"/>
                  </a:cubicBezTo>
                  <a:cubicBezTo>
                    <a:pt x="10487" y="23587"/>
                    <a:pt x="11915" y="23496"/>
                    <a:pt x="13313" y="23283"/>
                  </a:cubicBezTo>
                  <a:cubicBezTo>
                    <a:pt x="13800" y="23222"/>
                    <a:pt x="14195" y="23162"/>
                    <a:pt x="14468" y="23131"/>
                  </a:cubicBezTo>
                  <a:lnTo>
                    <a:pt x="14742" y="23070"/>
                  </a:lnTo>
                  <a:lnTo>
                    <a:pt x="14742" y="23070"/>
                  </a:lnTo>
                  <a:lnTo>
                    <a:pt x="14438" y="23101"/>
                  </a:lnTo>
                  <a:lnTo>
                    <a:pt x="13283" y="23222"/>
                  </a:lnTo>
                  <a:cubicBezTo>
                    <a:pt x="12062" y="23382"/>
                    <a:pt x="10842" y="23471"/>
                    <a:pt x="9601" y="23471"/>
                  </a:cubicBezTo>
                  <a:cubicBezTo>
                    <a:pt x="9420" y="23471"/>
                    <a:pt x="9240" y="23469"/>
                    <a:pt x="9058" y="23466"/>
                  </a:cubicBezTo>
                  <a:cubicBezTo>
                    <a:pt x="8085" y="23435"/>
                    <a:pt x="7143" y="23283"/>
                    <a:pt x="6201" y="23040"/>
                  </a:cubicBezTo>
                  <a:cubicBezTo>
                    <a:pt x="5107" y="22767"/>
                    <a:pt x="4104" y="22311"/>
                    <a:pt x="3161" y="21672"/>
                  </a:cubicBezTo>
                  <a:cubicBezTo>
                    <a:pt x="2158" y="21004"/>
                    <a:pt x="1338" y="20031"/>
                    <a:pt x="821" y="18937"/>
                  </a:cubicBezTo>
                  <a:cubicBezTo>
                    <a:pt x="304" y="17721"/>
                    <a:pt x="183" y="16353"/>
                    <a:pt x="517" y="15076"/>
                  </a:cubicBezTo>
                  <a:cubicBezTo>
                    <a:pt x="699" y="14438"/>
                    <a:pt x="1034" y="13861"/>
                    <a:pt x="1459" y="13374"/>
                  </a:cubicBezTo>
                  <a:cubicBezTo>
                    <a:pt x="1915" y="12888"/>
                    <a:pt x="2401" y="12462"/>
                    <a:pt x="2918" y="12067"/>
                  </a:cubicBezTo>
                  <a:cubicBezTo>
                    <a:pt x="3435" y="11672"/>
                    <a:pt x="3891" y="11247"/>
                    <a:pt x="4316" y="10760"/>
                  </a:cubicBezTo>
                  <a:cubicBezTo>
                    <a:pt x="4681" y="10274"/>
                    <a:pt x="4955" y="9696"/>
                    <a:pt x="5076" y="9089"/>
                  </a:cubicBezTo>
                  <a:cubicBezTo>
                    <a:pt x="5319" y="7903"/>
                    <a:pt x="5198" y="6748"/>
                    <a:pt x="5228" y="5715"/>
                  </a:cubicBezTo>
                  <a:cubicBezTo>
                    <a:pt x="5198" y="3921"/>
                    <a:pt x="6049" y="2219"/>
                    <a:pt x="7477" y="1155"/>
                  </a:cubicBezTo>
                  <a:cubicBezTo>
                    <a:pt x="7964" y="791"/>
                    <a:pt x="8511" y="487"/>
                    <a:pt x="9088" y="304"/>
                  </a:cubicBezTo>
                  <a:cubicBezTo>
                    <a:pt x="9575" y="122"/>
                    <a:pt x="10092" y="31"/>
                    <a:pt x="106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5228495" y="4029470"/>
              <a:ext cx="146585" cy="115605"/>
            </a:xfrm>
            <a:custGeom>
              <a:avLst/>
              <a:gdLst/>
              <a:ahLst/>
              <a:cxnLst/>
              <a:rect l="l" t="t" r="r" b="b"/>
              <a:pathLst>
                <a:path w="10731" h="8463" extrusionOk="0">
                  <a:moveTo>
                    <a:pt x="2807" y="0"/>
                  </a:moveTo>
                  <a:cubicBezTo>
                    <a:pt x="2531" y="0"/>
                    <a:pt x="2254" y="24"/>
                    <a:pt x="1977" y="74"/>
                  </a:cubicBezTo>
                  <a:cubicBezTo>
                    <a:pt x="1399" y="195"/>
                    <a:pt x="882" y="438"/>
                    <a:pt x="426" y="803"/>
                  </a:cubicBezTo>
                  <a:cubicBezTo>
                    <a:pt x="305" y="894"/>
                    <a:pt x="214" y="1016"/>
                    <a:pt x="92" y="1138"/>
                  </a:cubicBezTo>
                  <a:cubicBezTo>
                    <a:pt x="62" y="1168"/>
                    <a:pt x="31" y="1198"/>
                    <a:pt x="1" y="1259"/>
                  </a:cubicBezTo>
                  <a:cubicBezTo>
                    <a:pt x="3" y="1261"/>
                    <a:pt x="6" y="1262"/>
                    <a:pt x="10" y="1262"/>
                  </a:cubicBezTo>
                  <a:cubicBezTo>
                    <a:pt x="54" y="1262"/>
                    <a:pt x="206" y="1091"/>
                    <a:pt x="487" y="894"/>
                  </a:cubicBezTo>
                  <a:cubicBezTo>
                    <a:pt x="943" y="560"/>
                    <a:pt x="1460" y="317"/>
                    <a:pt x="2007" y="226"/>
                  </a:cubicBezTo>
                  <a:cubicBezTo>
                    <a:pt x="2246" y="190"/>
                    <a:pt x="2486" y="173"/>
                    <a:pt x="2725" y="173"/>
                  </a:cubicBezTo>
                  <a:cubicBezTo>
                    <a:pt x="3304" y="173"/>
                    <a:pt x="3879" y="275"/>
                    <a:pt x="4439" y="469"/>
                  </a:cubicBezTo>
                  <a:cubicBezTo>
                    <a:pt x="5381" y="803"/>
                    <a:pt x="6262" y="1350"/>
                    <a:pt x="6992" y="2049"/>
                  </a:cubicBezTo>
                  <a:cubicBezTo>
                    <a:pt x="7721" y="2749"/>
                    <a:pt x="8360" y="3569"/>
                    <a:pt x="8907" y="4420"/>
                  </a:cubicBezTo>
                  <a:cubicBezTo>
                    <a:pt x="9393" y="5211"/>
                    <a:pt x="9788" y="5970"/>
                    <a:pt x="10153" y="6609"/>
                  </a:cubicBezTo>
                  <a:cubicBezTo>
                    <a:pt x="10305" y="6852"/>
                    <a:pt x="10457" y="7156"/>
                    <a:pt x="10579" y="7460"/>
                  </a:cubicBezTo>
                  <a:cubicBezTo>
                    <a:pt x="10639" y="7733"/>
                    <a:pt x="10700" y="7977"/>
                    <a:pt x="10579" y="8098"/>
                  </a:cubicBezTo>
                  <a:cubicBezTo>
                    <a:pt x="10457" y="8189"/>
                    <a:pt x="10335" y="8281"/>
                    <a:pt x="10183" y="8372"/>
                  </a:cubicBezTo>
                  <a:cubicBezTo>
                    <a:pt x="10123" y="8372"/>
                    <a:pt x="10092" y="8402"/>
                    <a:pt x="10062" y="8463"/>
                  </a:cubicBezTo>
                  <a:cubicBezTo>
                    <a:pt x="10062" y="8463"/>
                    <a:pt x="10123" y="8432"/>
                    <a:pt x="10214" y="8372"/>
                  </a:cubicBezTo>
                  <a:cubicBezTo>
                    <a:pt x="10366" y="8311"/>
                    <a:pt x="10487" y="8250"/>
                    <a:pt x="10609" y="8129"/>
                  </a:cubicBezTo>
                  <a:cubicBezTo>
                    <a:pt x="10700" y="8037"/>
                    <a:pt x="10730" y="7916"/>
                    <a:pt x="10730" y="7794"/>
                  </a:cubicBezTo>
                  <a:cubicBezTo>
                    <a:pt x="10730" y="7673"/>
                    <a:pt x="10700" y="7521"/>
                    <a:pt x="10639" y="7399"/>
                  </a:cubicBezTo>
                  <a:cubicBezTo>
                    <a:pt x="10548" y="7095"/>
                    <a:pt x="10427" y="6791"/>
                    <a:pt x="10275" y="6518"/>
                  </a:cubicBezTo>
                  <a:cubicBezTo>
                    <a:pt x="9940" y="5879"/>
                    <a:pt x="9545" y="5119"/>
                    <a:pt x="9059" y="4329"/>
                  </a:cubicBezTo>
                  <a:cubicBezTo>
                    <a:pt x="8512" y="3417"/>
                    <a:pt x="7873" y="2627"/>
                    <a:pt x="7144" y="1897"/>
                  </a:cubicBezTo>
                  <a:cubicBezTo>
                    <a:pt x="6384" y="1168"/>
                    <a:pt x="5472" y="621"/>
                    <a:pt x="4499" y="286"/>
                  </a:cubicBezTo>
                  <a:cubicBezTo>
                    <a:pt x="3946" y="102"/>
                    <a:pt x="3379" y="0"/>
                    <a:pt x="28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a:off x="5429461" y="3484067"/>
              <a:ext cx="49832" cy="58014"/>
            </a:xfrm>
            <a:custGeom>
              <a:avLst/>
              <a:gdLst/>
              <a:ahLst/>
              <a:cxnLst/>
              <a:rect l="l" t="t" r="r" b="b"/>
              <a:pathLst>
                <a:path w="3648" h="4247" extrusionOk="0">
                  <a:moveTo>
                    <a:pt x="304" y="0"/>
                  </a:moveTo>
                  <a:lnTo>
                    <a:pt x="304" y="0"/>
                  </a:lnTo>
                  <a:cubicBezTo>
                    <a:pt x="183" y="334"/>
                    <a:pt x="122" y="638"/>
                    <a:pt x="92" y="973"/>
                  </a:cubicBezTo>
                  <a:cubicBezTo>
                    <a:pt x="0" y="1793"/>
                    <a:pt x="213" y="2614"/>
                    <a:pt x="669" y="3283"/>
                  </a:cubicBezTo>
                  <a:cubicBezTo>
                    <a:pt x="912" y="3648"/>
                    <a:pt x="1277" y="3952"/>
                    <a:pt x="1702" y="4104"/>
                  </a:cubicBezTo>
                  <a:cubicBezTo>
                    <a:pt x="1930" y="4199"/>
                    <a:pt x="2158" y="4246"/>
                    <a:pt x="2386" y="4246"/>
                  </a:cubicBezTo>
                  <a:cubicBezTo>
                    <a:pt x="2523" y="4246"/>
                    <a:pt x="2660" y="4229"/>
                    <a:pt x="2797" y="4195"/>
                  </a:cubicBezTo>
                  <a:cubicBezTo>
                    <a:pt x="3040" y="4164"/>
                    <a:pt x="3253" y="4043"/>
                    <a:pt x="3465" y="3921"/>
                  </a:cubicBezTo>
                  <a:cubicBezTo>
                    <a:pt x="3617" y="3800"/>
                    <a:pt x="3648" y="3708"/>
                    <a:pt x="3648" y="3708"/>
                  </a:cubicBezTo>
                  <a:lnTo>
                    <a:pt x="3648" y="3708"/>
                  </a:lnTo>
                  <a:cubicBezTo>
                    <a:pt x="3374" y="3891"/>
                    <a:pt x="3070" y="3982"/>
                    <a:pt x="2766" y="4043"/>
                  </a:cubicBezTo>
                  <a:cubicBezTo>
                    <a:pt x="2677" y="4059"/>
                    <a:pt x="2587" y="4067"/>
                    <a:pt x="2498" y="4067"/>
                  </a:cubicBezTo>
                  <a:cubicBezTo>
                    <a:pt x="2253" y="4067"/>
                    <a:pt x="2008" y="4010"/>
                    <a:pt x="1763" y="3921"/>
                  </a:cubicBezTo>
                  <a:cubicBezTo>
                    <a:pt x="1399" y="3769"/>
                    <a:pt x="1064" y="3496"/>
                    <a:pt x="821" y="3161"/>
                  </a:cubicBezTo>
                  <a:cubicBezTo>
                    <a:pt x="395" y="2523"/>
                    <a:pt x="183" y="1763"/>
                    <a:pt x="243" y="973"/>
                  </a:cubicBezTo>
                  <a:cubicBezTo>
                    <a:pt x="274" y="395"/>
                    <a:pt x="335" y="0"/>
                    <a:pt x="3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5443572" y="3240332"/>
              <a:ext cx="45693" cy="145752"/>
            </a:xfrm>
            <a:custGeom>
              <a:avLst/>
              <a:gdLst/>
              <a:ahLst/>
              <a:cxnLst/>
              <a:rect l="l" t="t" r="r" b="b"/>
              <a:pathLst>
                <a:path w="3345" h="10670" extrusionOk="0">
                  <a:moveTo>
                    <a:pt x="2767" y="1"/>
                  </a:moveTo>
                  <a:cubicBezTo>
                    <a:pt x="2220" y="31"/>
                    <a:pt x="1733" y="305"/>
                    <a:pt x="1369" y="730"/>
                  </a:cubicBezTo>
                  <a:cubicBezTo>
                    <a:pt x="852" y="1369"/>
                    <a:pt x="791" y="2281"/>
                    <a:pt x="1186" y="3010"/>
                  </a:cubicBezTo>
                  <a:cubicBezTo>
                    <a:pt x="1460" y="3375"/>
                    <a:pt x="1642" y="3800"/>
                    <a:pt x="1764" y="4226"/>
                  </a:cubicBezTo>
                  <a:cubicBezTo>
                    <a:pt x="1794" y="4439"/>
                    <a:pt x="1733" y="4682"/>
                    <a:pt x="1642" y="4864"/>
                  </a:cubicBezTo>
                  <a:cubicBezTo>
                    <a:pt x="1521" y="5077"/>
                    <a:pt x="1399" y="5290"/>
                    <a:pt x="1247" y="5472"/>
                  </a:cubicBezTo>
                  <a:cubicBezTo>
                    <a:pt x="882" y="5806"/>
                    <a:pt x="548" y="6232"/>
                    <a:pt x="305" y="6658"/>
                  </a:cubicBezTo>
                  <a:cubicBezTo>
                    <a:pt x="92" y="7083"/>
                    <a:pt x="1" y="7569"/>
                    <a:pt x="31" y="8025"/>
                  </a:cubicBezTo>
                  <a:cubicBezTo>
                    <a:pt x="31" y="8481"/>
                    <a:pt x="153" y="8876"/>
                    <a:pt x="366" y="9272"/>
                  </a:cubicBezTo>
                  <a:cubicBezTo>
                    <a:pt x="548" y="9606"/>
                    <a:pt x="791" y="9879"/>
                    <a:pt x="1095" y="10092"/>
                  </a:cubicBezTo>
                  <a:cubicBezTo>
                    <a:pt x="1521" y="10427"/>
                    <a:pt x="2037" y="10609"/>
                    <a:pt x="2584" y="10670"/>
                  </a:cubicBezTo>
                  <a:lnTo>
                    <a:pt x="3010" y="10670"/>
                  </a:lnTo>
                  <a:cubicBezTo>
                    <a:pt x="3132" y="10639"/>
                    <a:pt x="3162" y="10639"/>
                    <a:pt x="3162" y="10639"/>
                  </a:cubicBezTo>
                  <a:cubicBezTo>
                    <a:pt x="3162" y="10609"/>
                    <a:pt x="2949" y="10639"/>
                    <a:pt x="2584" y="10579"/>
                  </a:cubicBezTo>
                  <a:cubicBezTo>
                    <a:pt x="2068" y="10518"/>
                    <a:pt x="1581" y="10305"/>
                    <a:pt x="1186" y="10001"/>
                  </a:cubicBezTo>
                  <a:cubicBezTo>
                    <a:pt x="578" y="9515"/>
                    <a:pt x="214" y="8816"/>
                    <a:pt x="183" y="8025"/>
                  </a:cubicBezTo>
                  <a:cubicBezTo>
                    <a:pt x="183" y="7600"/>
                    <a:pt x="274" y="7144"/>
                    <a:pt x="457" y="6749"/>
                  </a:cubicBezTo>
                  <a:cubicBezTo>
                    <a:pt x="730" y="6323"/>
                    <a:pt x="1034" y="5958"/>
                    <a:pt x="1369" y="5624"/>
                  </a:cubicBezTo>
                  <a:cubicBezTo>
                    <a:pt x="1551" y="5411"/>
                    <a:pt x="1703" y="5199"/>
                    <a:pt x="1794" y="4986"/>
                  </a:cubicBezTo>
                  <a:cubicBezTo>
                    <a:pt x="1916" y="4743"/>
                    <a:pt x="1977" y="4469"/>
                    <a:pt x="1946" y="4226"/>
                  </a:cubicBezTo>
                  <a:cubicBezTo>
                    <a:pt x="1825" y="3740"/>
                    <a:pt x="1612" y="3314"/>
                    <a:pt x="1338" y="2949"/>
                  </a:cubicBezTo>
                  <a:cubicBezTo>
                    <a:pt x="943" y="2281"/>
                    <a:pt x="1004" y="1430"/>
                    <a:pt x="1490" y="822"/>
                  </a:cubicBezTo>
                  <a:cubicBezTo>
                    <a:pt x="1794" y="396"/>
                    <a:pt x="2280" y="153"/>
                    <a:pt x="2797" y="92"/>
                  </a:cubicBezTo>
                  <a:cubicBezTo>
                    <a:pt x="2919" y="72"/>
                    <a:pt x="3020" y="65"/>
                    <a:pt x="3101" y="65"/>
                  </a:cubicBezTo>
                  <a:cubicBezTo>
                    <a:pt x="3263" y="65"/>
                    <a:pt x="3344" y="92"/>
                    <a:pt x="3344" y="92"/>
                  </a:cubicBezTo>
                  <a:cubicBezTo>
                    <a:pt x="3314" y="62"/>
                    <a:pt x="3253" y="31"/>
                    <a:pt x="3223" y="31"/>
                  </a:cubicBezTo>
                  <a:cubicBezTo>
                    <a:pt x="3071" y="1"/>
                    <a:pt x="2919" y="1"/>
                    <a:pt x="27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5228495" y="3279372"/>
              <a:ext cx="62713" cy="157787"/>
            </a:xfrm>
            <a:custGeom>
              <a:avLst/>
              <a:gdLst/>
              <a:ahLst/>
              <a:cxnLst/>
              <a:rect l="l" t="t" r="r" b="b"/>
              <a:pathLst>
                <a:path w="4591" h="11551" extrusionOk="0">
                  <a:moveTo>
                    <a:pt x="153" y="0"/>
                  </a:moveTo>
                  <a:cubicBezTo>
                    <a:pt x="62" y="31"/>
                    <a:pt x="1" y="61"/>
                    <a:pt x="1" y="61"/>
                  </a:cubicBezTo>
                  <a:cubicBezTo>
                    <a:pt x="72" y="51"/>
                    <a:pt x="139" y="47"/>
                    <a:pt x="206" y="47"/>
                  </a:cubicBezTo>
                  <a:cubicBezTo>
                    <a:pt x="339" y="47"/>
                    <a:pt x="467" y="61"/>
                    <a:pt x="609" y="61"/>
                  </a:cubicBezTo>
                  <a:cubicBezTo>
                    <a:pt x="1156" y="152"/>
                    <a:pt x="1642" y="456"/>
                    <a:pt x="2007" y="882"/>
                  </a:cubicBezTo>
                  <a:cubicBezTo>
                    <a:pt x="2220" y="1186"/>
                    <a:pt x="2372" y="1550"/>
                    <a:pt x="2402" y="1915"/>
                  </a:cubicBezTo>
                  <a:cubicBezTo>
                    <a:pt x="2463" y="2341"/>
                    <a:pt x="2432" y="2797"/>
                    <a:pt x="2341" y="3222"/>
                  </a:cubicBezTo>
                  <a:cubicBezTo>
                    <a:pt x="2250" y="3678"/>
                    <a:pt x="2129" y="4164"/>
                    <a:pt x="2068" y="4681"/>
                  </a:cubicBezTo>
                  <a:cubicBezTo>
                    <a:pt x="1977" y="5228"/>
                    <a:pt x="2068" y="5775"/>
                    <a:pt x="2341" y="6292"/>
                  </a:cubicBezTo>
                  <a:cubicBezTo>
                    <a:pt x="2645" y="6718"/>
                    <a:pt x="3010" y="7113"/>
                    <a:pt x="3436" y="7447"/>
                  </a:cubicBezTo>
                  <a:cubicBezTo>
                    <a:pt x="3831" y="7751"/>
                    <a:pt x="4074" y="8146"/>
                    <a:pt x="4195" y="8632"/>
                  </a:cubicBezTo>
                  <a:cubicBezTo>
                    <a:pt x="4408" y="9423"/>
                    <a:pt x="4165" y="10274"/>
                    <a:pt x="3588" y="10821"/>
                  </a:cubicBezTo>
                  <a:cubicBezTo>
                    <a:pt x="3162" y="11216"/>
                    <a:pt x="2645" y="11429"/>
                    <a:pt x="2098" y="11459"/>
                  </a:cubicBezTo>
                  <a:cubicBezTo>
                    <a:pt x="1885" y="11459"/>
                    <a:pt x="1673" y="11459"/>
                    <a:pt x="1460" y="11429"/>
                  </a:cubicBezTo>
                  <a:lnTo>
                    <a:pt x="1460" y="11429"/>
                  </a:lnTo>
                  <a:cubicBezTo>
                    <a:pt x="1460" y="11429"/>
                    <a:pt x="1521" y="11459"/>
                    <a:pt x="1612" y="11490"/>
                  </a:cubicBezTo>
                  <a:cubicBezTo>
                    <a:pt x="1764" y="11520"/>
                    <a:pt x="1916" y="11550"/>
                    <a:pt x="2068" y="11550"/>
                  </a:cubicBezTo>
                  <a:cubicBezTo>
                    <a:pt x="2676" y="11550"/>
                    <a:pt x="3223" y="11338"/>
                    <a:pt x="3648" y="10943"/>
                  </a:cubicBezTo>
                  <a:cubicBezTo>
                    <a:pt x="4317" y="10365"/>
                    <a:pt x="4591" y="9453"/>
                    <a:pt x="4378" y="8572"/>
                  </a:cubicBezTo>
                  <a:cubicBezTo>
                    <a:pt x="4256" y="8085"/>
                    <a:pt x="3983" y="7629"/>
                    <a:pt x="3588" y="7295"/>
                  </a:cubicBezTo>
                  <a:cubicBezTo>
                    <a:pt x="3162" y="6991"/>
                    <a:pt x="2797" y="6626"/>
                    <a:pt x="2493" y="6201"/>
                  </a:cubicBezTo>
                  <a:cubicBezTo>
                    <a:pt x="2280" y="5745"/>
                    <a:pt x="2189" y="5228"/>
                    <a:pt x="2280" y="4711"/>
                  </a:cubicBezTo>
                  <a:cubicBezTo>
                    <a:pt x="2311" y="4195"/>
                    <a:pt x="2432" y="3739"/>
                    <a:pt x="2524" y="3252"/>
                  </a:cubicBezTo>
                  <a:cubicBezTo>
                    <a:pt x="2615" y="2797"/>
                    <a:pt x="2615" y="2341"/>
                    <a:pt x="2584" y="1885"/>
                  </a:cubicBezTo>
                  <a:cubicBezTo>
                    <a:pt x="2524" y="1489"/>
                    <a:pt x="2372" y="1125"/>
                    <a:pt x="2098" y="790"/>
                  </a:cubicBezTo>
                  <a:cubicBezTo>
                    <a:pt x="1733" y="365"/>
                    <a:pt x="1186" y="61"/>
                    <a:pt x="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5269598" y="2986010"/>
              <a:ext cx="153648" cy="248107"/>
            </a:xfrm>
            <a:custGeom>
              <a:avLst/>
              <a:gdLst/>
              <a:ahLst/>
              <a:cxnLst/>
              <a:rect l="l" t="t" r="r" b="b"/>
              <a:pathLst>
                <a:path w="11248" h="18163" extrusionOk="0">
                  <a:moveTo>
                    <a:pt x="4935" y="0"/>
                  </a:moveTo>
                  <a:cubicBezTo>
                    <a:pt x="3241" y="0"/>
                    <a:pt x="1544" y="420"/>
                    <a:pt x="1" y="1263"/>
                  </a:cubicBezTo>
                  <a:cubicBezTo>
                    <a:pt x="1" y="1263"/>
                    <a:pt x="123" y="8072"/>
                    <a:pt x="457" y="11020"/>
                  </a:cubicBezTo>
                  <a:cubicBezTo>
                    <a:pt x="761" y="13968"/>
                    <a:pt x="3740" y="14151"/>
                    <a:pt x="3740" y="14151"/>
                  </a:cubicBezTo>
                  <a:cubicBezTo>
                    <a:pt x="3740" y="14151"/>
                    <a:pt x="3983" y="17342"/>
                    <a:pt x="4104" y="18163"/>
                  </a:cubicBezTo>
                  <a:lnTo>
                    <a:pt x="11247" y="18072"/>
                  </a:lnTo>
                  <a:lnTo>
                    <a:pt x="10883" y="1871"/>
                  </a:lnTo>
                  <a:lnTo>
                    <a:pt x="10427" y="1597"/>
                  </a:lnTo>
                  <a:cubicBezTo>
                    <a:pt x="8751" y="534"/>
                    <a:pt x="6845" y="0"/>
                    <a:pt x="4935" y="0"/>
                  </a:cubicBezTo>
                  <a:close/>
                </a:path>
              </a:pathLst>
            </a:custGeom>
            <a:solidFill>
              <a:srgbClr val="D893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p:nvPr/>
          </p:nvSpPr>
          <p:spPr>
            <a:xfrm>
              <a:off x="5337284" y="3063462"/>
              <a:ext cx="10395" cy="9972"/>
            </a:xfrm>
            <a:custGeom>
              <a:avLst/>
              <a:gdLst/>
              <a:ahLst/>
              <a:cxnLst/>
              <a:rect l="l" t="t" r="r" b="b"/>
              <a:pathLst>
                <a:path w="761" h="730" extrusionOk="0">
                  <a:moveTo>
                    <a:pt x="396" y="0"/>
                  </a:moveTo>
                  <a:cubicBezTo>
                    <a:pt x="183" y="0"/>
                    <a:pt x="0" y="183"/>
                    <a:pt x="0" y="396"/>
                  </a:cubicBezTo>
                  <a:cubicBezTo>
                    <a:pt x="31" y="578"/>
                    <a:pt x="183" y="730"/>
                    <a:pt x="396" y="730"/>
                  </a:cubicBezTo>
                  <a:cubicBezTo>
                    <a:pt x="608" y="730"/>
                    <a:pt x="760" y="548"/>
                    <a:pt x="760" y="365"/>
                  </a:cubicBezTo>
                  <a:cubicBezTo>
                    <a:pt x="760" y="152"/>
                    <a:pt x="608" y="0"/>
                    <a:pt x="3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a:off x="5326069" y="3110685"/>
              <a:ext cx="19110" cy="16310"/>
            </a:xfrm>
            <a:custGeom>
              <a:avLst/>
              <a:gdLst/>
              <a:ahLst/>
              <a:cxnLst/>
              <a:rect l="l" t="t" r="r" b="b"/>
              <a:pathLst>
                <a:path w="1399" h="1194" extrusionOk="0">
                  <a:moveTo>
                    <a:pt x="776" y="1"/>
                  </a:moveTo>
                  <a:cubicBezTo>
                    <a:pt x="659" y="1"/>
                    <a:pt x="563" y="60"/>
                    <a:pt x="487" y="160"/>
                  </a:cubicBezTo>
                  <a:cubicBezTo>
                    <a:pt x="457" y="252"/>
                    <a:pt x="426" y="373"/>
                    <a:pt x="366" y="404"/>
                  </a:cubicBezTo>
                  <a:cubicBezTo>
                    <a:pt x="305" y="464"/>
                    <a:pt x="214" y="434"/>
                    <a:pt x="153" y="464"/>
                  </a:cubicBezTo>
                  <a:cubicBezTo>
                    <a:pt x="62" y="495"/>
                    <a:pt x="1" y="616"/>
                    <a:pt x="1" y="708"/>
                  </a:cubicBezTo>
                  <a:cubicBezTo>
                    <a:pt x="1" y="799"/>
                    <a:pt x="1" y="920"/>
                    <a:pt x="62" y="1012"/>
                  </a:cubicBezTo>
                  <a:lnTo>
                    <a:pt x="31" y="1042"/>
                  </a:lnTo>
                  <a:cubicBezTo>
                    <a:pt x="31" y="1072"/>
                    <a:pt x="62" y="1133"/>
                    <a:pt x="92" y="1164"/>
                  </a:cubicBezTo>
                  <a:cubicBezTo>
                    <a:pt x="153" y="1164"/>
                    <a:pt x="183" y="1164"/>
                    <a:pt x="244" y="1194"/>
                  </a:cubicBezTo>
                  <a:cubicBezTo>
                    <a:pt x="426" y="1194"/>
                    <a:pt x="578" y="1194"/>
                    <a:pt x="730" y="1164"/>
                  </a:cubicBezTo>
                  <a:cubicBezTo>
                    <a:pt x="913" y="1133"/>
                    <a:pt x="1065" y="1103"/>
                    <a:pt x="1186" y="1012"/>
                  </a:cubicBezTo>
                  <a:cubicBezTo>
                    <a:pt x="1308" y="920"/>
                    <a:pt x="1399" y="768"/>
                    <a:pt x="1399" y="616"/>
                  </a:cubicBezTo>
                  <a:cubicBezTo>
                    <a:pt x="1399" y="464"/>
                    <a:pt x="1308" y="312"/>
                    <a:pt x="1186" y="221"/>
                  </a:cubicBezTo>
                  <a:cubicBezTo>
                    <a:pt x="1095" y="130"/>
                    <a:pt x="973" y="39"/>
                    <a:pt x="852" y="9"/>
                  </a:cubicBezTo>
                  <a:cubicBezTo>
                    <a:pt x="826" y="3"/>
                    <a:pt x="801" y="1"/>
                    <a:pt x="776"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5322749" y="3109551"/>
              <a:ext cx="20777" cy="15791"/>
            </a:xfrm>
            <a:custGeom>
              <a:avLst/>
              <a:gdLst/>
              <a:ahLst/>
              <a:cxnLst/>
              <a:rect l="l" t="t" r="r" b="b"/>
              <a:pathLst>
                <a:path w="1521" h="1156" extrusionOk="0">
                  <a:moveTo>
                    <a:pt x="1520" y="0"/>
                  </a:moveTo>
                  <a:lnTo>
                    <a:pt x="1" y="1155"/>
                  </a:lnTo>
                  <a:cubicBezTo>
                    <a:pt x="669" y="1064"/>
                    <a:pt x="1247" y="639"/>
                    <a:pt x="1520" y="0"/>
                  </a:cubicBezTo>
                  <a:close/>
                </a:path>
              </a:pathLst>
            </a:custGeom>
            <a:solidFill>
              <a:srgbClr val="BF7A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5279160" y="3046469"/>
              <a:ext cx="14958" cy="2472"/>
            </a:xfrm>
            <a:custGeom>
              <a:avLst/>
              <a:gdLst/>
              <a:ahLst/>
              <a:cxnLst/>
              <a:rect l="l" t="t" r="r" b="b"/>
              <a:pathLst>
                <a:path w="1095" h="181" extrusionOk="0">
                  <a:moveTo>
                    <a:pt x="757" y="0"/>
                  </a:moveTo>
                  <a:cubicBezTo>
                    <a:pt x="496" y="0"/>
                    <a:pt x="233" y="53"/>
                    <a:pt x="0" y="181"/>
                  </a:cubicBezTo>
                  <a:lnTo>
                    <a:pt x="1094" y="29"/>
                  </a:lnTo>
                  <a:cubicBezTo>
                    <a:pt x="984" y="10"/>
                    <a:pt x="871" y="0"/>
                    <a:pt x="757" y="0"/>
                  </a:cubicBezTo>
                  <a:close/>
                </a:path>
              </a:pathLst>
            </a:custGeom>
            <a:solidFill>
              <a:srgbClr val="BF7A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5335617" y="3047712"/>
              <a:ext cx="21200" cy="2472"/>
            </a:xfrm>
            <a:custGeom>
              <a:avLst/>
              <a:gdLst/>
              <a:ahLst/>
              <a:cxnLst/>
              <a:rect l="l" t="t" r="r" b="b"/>
              <a:pathLst>
                <a:path w="1552" h="181" extrusionOk="0">
                  <a:moveTo>
                    <a:pt x="697" y="0"/>
                  </a:moveTo>
                  <a:cubicBezTo>
                    <a:pt x="464" y="0"/>
                    <a:pt x="230" y="39"/>
                    <a:pt x="1" y="120"/>
                  </a:cubicBezTo>
                  <a:lnTo>
                    <a:pt x="1551" y="181"/>
                  </a:lnTo>
                  <a:cubicBezTo>
                    <a:pt x="1280" y="62"/>
                    <a:pt x="990" y="0"/>
                    <a:pt x="697" y="0"/>
                  </a:cubicBezTo>
                  <a:close/>
                </a:path>
              </a:pathLst>
            </a:custGeom>
            <a:solidFill>
              <a:srgbClr val="BF7A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15"/>
            <p:cNvGrpSpPr/>
            <p:nvPr/>
          </p:nvGrpSpPr>
          <p:grpSpPr>
            <a:xfrm>
              <a:off x="5277904" y="3043887"/>
              <a:ext cx="79733" cy="81468"/>
              <a:chOff x="5277904" y="3043887"/>
              <a:chExt cx="79733" cy="81468"/>
            </a:xfrm>
          </p:grpSpPr>
          <p:sp>
            <p:nvSpPr>
              <p:cNvPr id="188" name="Google Shape;188;p15"/>
              <p:cNvSpPr/>
              <p:nvPr/>
            </p:nvSpPr>
            <p:spPr>
              <a:xfrm>
                <a:off x="5302820" y="3061796"/>
                <a:ext cx="14958" cy="49736"/>
              </a:xfrm>
              <a:custGeom>
                <a:avLst/>
                <a:gdLst/>
                <a:ahLst/>
                <a:cxnLst/>
                <a:rect l="l" t="t" r="r" b="b"/>
                <a:pathLst>
                  <a:path w="1095" h="3641" extrusionOk="0">
                    <a:moveTo>
                      <a:pt x="973" y="1"/>
                    </a:moveTo>
                    <a:cubicBezTo>
                      <a:pt x="913" y="1"/>
                      <a:pt x="609" y="943"/>
                      <a:pt x="274" y="2159"/>
                    </a:cubicBezTo>
                    <a:cubicBezTo>
                      <a:pt x="183" y="2463"/>
                      <a:pt x="122" y="2767"/>
                      <a:pt x="61" y="3040"/>
                    </a:cubicBezTo>
                    <a:cubicBezTo>
                      <a:pt x="1" y="3162"/>
                      <a:pt x="1" y="3344"/>
                      <a:pt x="61" y="3466"/>
                    </a:cubicBezTo>
                    <a:cubicBezTo>
                      <a:pt x="92" y="3557"/>
                      <a:pt x="153" y="3618"/>
                      <a:pt x="244" y="3618"/>
                    </a:cubicBezTo>
                    <a:cubicBezTo>
                      <a:pt x="274" y="3633"/>
                      <a:pt x="305" y="3641"/>
                      <a:pt x="335" y="3641"/>
                    </a:cubicBezTo>
                    <a:cubicBezTo>
                      <a:pt x="365" y="3641"/>
                      <a:pt x="396" y="3633"/>
                      <a:pt x="426" y="3618"/>
                    </a:cubicBezTo>
                    <a:cubicBezTo>
                      <a:pt x="483" y="3626"/>
                      <a:pt x="542" y="3630"/>
                      <a:pt x="603" y="3630"/>
                    </a:cubicBezTo>
                    <a:cubicBezTo>
                      <a:pt x="767" y="3630"/>
                      <a:pt x="939" y="3602"/>
                      <a:pt x="1095" y="3557"/>
                    </a:cubicBezTo>
                    <a:cubicBezTo>
                      <a:pt x="852" y="3496"/>
                      <a:pt x="639" y="3466"/>
                      <a:pt x="426" y="3466"/>
                    </a:cubicBezTo>
                    <a:cubicBezTo>
                      <a:pt x="305" y="3466"/>
                      <a:pt x="213" y="3466"/>
                      <a:pt x="213" y="3405"/>
                    </a:cubicBezTo>
                    <a:cubicBezTo>
                      <a:pt x="183" y="3284"/>
                      <a:pt x="213" y="3192"/>
                      <a:pt x="244" y="3101"/>
                    </a:cubicBezTo>
                    <a:lnTo>
                      <a:pt x="487" y="2220"/>
                    </a:lnTo>
                    <a:cubicBezTo>
                      <a:pt x="821" y="1004"/>
                      <a:pt x="1064" y="31"/>
                      <a:pt x="9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a:off x="5335207" y="3057233"/>
                <a:ext cx="21187" cy="5560"/>
              </a:xfrm>
              <a:custGeom>
                <a:avLst/>
                <a:gdLst/>
                <a:ahLst/>
                <a:cxnLst/>
                <a:rect l="l" t="t" r="r" b="b"/>
                <a:pathLst>
                  <a:path w="1551" h="407" extrusionOk="0">
                    <a:moveTo>
                      <a:pt x="821" y="0"/>
                    </a:moveTo>
                    <a:cubicBezTo>
                      <a:pt x="608" y="0"/>
                      <a:pt x="396" y="61"/>
                      <a:pt x="213" y="152"/>
                    </a:cubicBezTo>
                    <a:cubicBezTo>
                      <a:pt x="92" y="244"/>
                      <a:pt x="1" y="304"/>
                      <a:pt x="61" y="365"/>
                    </a:cubicBezTo>
                    <a:cubicBezTo>
                      <a:pt x="69" y="373"/>
                      <a:pt x="81" y="376"/>
                      <a:pt x="96" y="376"/>
                    </a:cubicBezTo>
                    <a:cubicBezTo>
                      <a:pt x="192" y="376"/>
                      <a:pt x="434" y="241"/>
                      <a:pt x="743" y="241"/>
                    </a:cubicBezTo>
                    <a:cubicBezTo>
                      <a:pt x="768" y="241"/>
                      <a:pt x="795" y="242"/>
                      <a:pt x="821" y="244"/>
                    </a:cubicBezTo>
                    <a:cubicBezTo>
                      <a:pt x="1167" y="244"/>
                      <a:pt x="1420" y="407"/>
                      <a:pt x="1518" y="407"/>
                    </a:cubicBezTo>
                    <a:cubicBezTo>
                      <a:pt x="1532" y="407"/>
                      <a:pt x="1543" y="403"/>
                      <a:pt x="1551" y="396"/>
                    </a:cubicBezTo>
                    <a:cubicBezTo>
                      <a:pt x="1551" y="396"/>
                      <a:pt x="1520" y="304"/>
                      <a:pt x="1399" y="183"/>
                    </a:cubicBezTo>
                    <a:cubicBezTo>
                      <a:pt x="1216" y="61"/>
                      <a:pt x="1034"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5281237" y="3063462"/>
                <a:ext cx="10382" cy="9972"/>
              </a:xfrm>
              <a:custGeom>
                <a:avLst/>
                <a:gdLst/>
                <a:ahLst/>
                <a:cxnLst/>
                <a:rect l="l" t="t" r="r" b="b"/>
                <a:pathLst>
                  <a:path w="760" h="730" extrusionOk="0">
                    <a:moveTo>
                      <a:pt x="395" y="0"/>
                    </a:moveTo>
                    <a:cubicBezTo>
                      <a:pt x="182" y="0"/>
                      <a:pt x="0" y="152"/>
                      <a:pt x="0" y="365"/>
                    </a:cubicBezTo>
                    <a:cubicBezTo>
                      <a:pt x="0" y="578"/>
                      <a:pt x="182" y="730"/>
                      <a:pt x="395" y="730"/>
                    </a:cubicBezTo>
                    <a:cubicBezTo>
                      <a:pt x="608" y="730"/>
                      <a:pt x="760" y="548"/>
                      <a:pt x="760" y="335"/>
                    </a:cubicBezTo>
                    <a:cubicBezTo>
                      <a:pt x="730" y="152"/>
                      <a:pt x="578" y="0"/>
                      <a:pt x="3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5277904" y="3058066"/>
                <a:ext cx="21610" cy="5560"/>
              </a:xfrm>
              <a:custGeom>
                <a:avLst/>
                <a:gdLst/>
                <a:ahLst/>
                <a:cxnLst/>
                <a:rect l="l" t="t" r="r" b="b"/>
                <a:pathLst>
                  <a:path w="1582" h="407" extrusionOk="0">
                    <a:moveTo>
                      <a:pt x="822" y="0"/>
                    </a:moveTo>
                    <a:cubicBezTo>
                      <a:pt x="609" y="0"/>
                      <a:pt x="396" y="61"/>
                      <a:pt x="214" y="152"/>
                    </a:cubicBezTo>
                    <a:cubicBezTo>
                      <a:pt x="92" y="243"/>
                      <a:pt x="1" y="304"/>
                      <a:pt x="62" y="365"/>
                    </a:cubicBezTo>
                    <a:cubicBezTo>
                      <a:pt x="69" y="373"/>
                      <a:pt x="81" y="376"/>
                      <a:pt x="96" y="376"/>
                    </a:cubicBezTo>
                    <a:cubicBezTo>
                      <a:pt x="193" y="376"/>
                      <a:pt x="435" y="240"/>
                      <a:pt x="743" y="240"/>
                    </a:cubicBezTo>
                    <a:cubicBezTo>
                      <a:pt x="769" y="240"/>
                      <a:pt x="795" y="241"/>
                      <a:pt x="822" y="243"/>
                    </a:cubicBezTo>
                    <a:cubicBezTo>
                      <a:pt x="1167" y="243"/>
                      <a:pt x="1420" y="406"/>
                      <a:pt x="1518" y="406"/>
                    </a:cubicBezTo>
                    <a:cubicBezTo>
                      <a:pt x="1533" y="406"/>
                      <a:pt x="1543" y="403"/>
                      <a:pt x="1551" y="395"/>
                    </a:cubicBezTo>
                    <a:cubicBezTo>
                      <a:pt x="1581" y="395"/>
                      <a:pt x="1521" y="304"/>
                      <a:pt x="1399" y="183"/>
                    </a:cubicBezTo>
                    <a:cubicBezTo>
                      <a:pt x="1217" y="61"/>
                      <a:pt x="1004"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5323173" y="3109524"/>
                <a:ext cx="20763" cy="15832"/>
              </a:xfrm>
              <a:custGeom>
                <a:avLst/>
                <a:gdLst/>
                <a:ahLst/>
                <a:cxnLst/>
                <a:rect l="l" t="t" r="r" b="b"/>
                <a:pathLst>
                  <a:path w="1520" h="1159" extrusionOk="0">
                    <a:moveTo>
                      <a:pt x="1513" y="1"/>
                    </a:moveTo>
                    <a:cubicBezTo>
                      <a:pt x="1446" y="1"/>
                      <a:pt x="1262" y="408"/>
                      <a:pt x="851" y="701"/>
                    </a:cubicBezTo>
                    <a:cubicBezTo>
                      <a:pt x="578" y="884"/>
                      <a:pt x="274" y="1036"/>
                      <a:pt x="0" y="1157"/>
                    </a:cubicBezTo>
                    <a:cubicBezTo>
                      <a:pt x="21" y="1158"/>
                      <a:pt x="41" y="1159"/>
                      <a:pt x="62" y="1159"/>
                    </a:cubicBezTo>
                    <a:cubicBezTo>
                      <a:pt x="737" y="1159"/>
                      <a:pt x="1343" y="681"/>
                      <a:pt x="1520" y="2"/>
                    </a:cubicBezTo>
                    <a:cubicBezTo>
                      <a:pt x="1518" y="1"/>
                      <a:pt x="1516" y="1"/>
                      <a:pt x="15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5278327" y="3043887"/>
                <a:ext cx="16173" cy="5887"/>
              </a:xfrm>
              <a:custGeom>
                <a:avLst/>
                <a:gdLst/>
                <a:ahLst/>
                <a:cxnLst/>
                <a:rect l="l" t="t" r="r" b="b"/>
                <a:pathLst>
                  <a:path w="1184" h="431" extrusionOk="0">
                    <a:moveTo>
                      <a:pt x="672" y="1"/>
                    </a:moveTo>
                    <a:cubicBezTo>
                      <a:pt x="641" y="1"/>
                      <a:pt x="610" y="2"/>
                      <a:pt x="578" y="5"/>
                    </a:cubicBezTo>
                    <a:cubicBezTo>
                      <a:pt x="213" y="35"/>
                      <a:pt x="0" y="248"/>
                      <a:pt x="61" y="370"/>
                    </a:cubicBezTo>
                    <a:cubicBezTo>
                      <a:pt x="91" y="415"/>
                      <a:pt x="160" y="430"/>
                      <a:pt x="255" y="430"/>
                    </a:cubicBezTo>
                    <a:cubicBezTo>
                      <a:pt x="350" y="430"/>
                      <a:pt x="471" y="415"/>
                      <a:pt x="608" y="400"/>
                    </a:cubicBezTo>
                    <a:cubicBezTo>
                      <a:pt x="882" y="370"/>
                      <a:pt x="1125" y="339"/>
                      <a:pt x="1155" y="218"/>
                    </a:cubicBezTo>
                    <a:cubicBezTo>
                      <a:pt x="1183" y="134"/>
                      <a:pt x="983" y="1"/>
                      <a:pt x="6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5335617" y="3044748"/>
                <a:ext cx="22020" cy="6284"/>
              </a:xfrm>
              <a:custGeom>
                <a:avLst/>
                <a:gdLst/>
                <a:ahLst/>
                <a:cxnLst/>
                <a:rect l="l" t="t" r="r" b="b"/>
                <a:pathLst>
                  <a:path w="1612" h="460" extrusionOk="0">
                    <a:moveTo>
                      <a:pt x="734" y="0"/>
                    </a:moveTo>
                    <a:cubicBezTo>
                      <a:pt x="271" y="0"/>
                      <a:pt x="1" y="221"/>
                      <a:pt x="1" y="307"/>
                    </a:cubicBezTo>
                    <a:cubicBezTo>
                      <a:pt x="31" y="398"/>
                      <a:pt x="366" y="398"/>
                      <a:pt x="761" y="398"/>
                    </a:cubicBezTo>
                    <a:cubicBezTo>
                      <a:pt x="1026" y="417"/>
                      <a:pt x="1244" y="459"/>
                      <a:pt x="1385" y="459"/>
                    </a:cubicBezTo>
                    <a:cubicBezTo>
                      <a:pt x="1471" y="459"/>
                      <a:pt x="1528" y="444"/>
                      <a:pt x="1551" y="398"/>
                    </a:cubicBezTo>
                    <a:cubicBezTo>
                      <a:pt x="1612" y="337"/>
                      <a:pt x="1308" y="33"/>
                      <a:pt x="822" y="3"/>
                    </a:cubicBezTo>
                    <a:cubicBezTo>
                      <a:pt x="792" y="1"/>
                      <a:pt x="762" y="0"/>
                      <a:pt x="7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 name="Google Shape;195;p15"/>
            <p:cNvSpPr/>
            <p:nvPr/>
          </p:nvSpPr>
          <p:spPr>
            <a:xfrm>
              <a:off x="5252578" y="2951341"/>
              <a:ext cx="166515" cy="92492"/>
            </a:xfrm>
            <a:custGeom>
              <a:avLst/>
              <a:gdLst/>
              <a:ahLst/>
              <a:cxnLst/>
              <a:rect l="l" t="t" r="r" b="b"/>
              <a:pathLst>
                <a:path w="12190" h="6771" extrusionOk="0">
                  <a:moveTo>
                    <a:pt x="5436" y="1"/>
                  </a:moveTo>
                  <a:cubicBezTo>
                    <a:pt x="3672" y="1"/>
                    <a:pt x="2014" y="860"/>
                    <a:pt x="973" y="2312"/>
                  </a:cubicBezTo>
                  <a:cubicBezTo>
                    <a:pt x="305" y="3254"/>
                    <a:pt x="1" y="4531"/>
                    <a:pt x="578" y="5503"/>
                  </a:cubicBezTo>
                  <a:cubicBezTo>
                    <a:pt x="974" y="6136"/>
                    <a:pt x="1610" y="6432"/>
                    <a:pt x="2243" y="6432"/>
                  </a:cubicBezTo>
                  <a:cubicBezTo>
                    <a:pt x="3069" y="6432"/>
                    <a:pt x="3890" y="5929"/>
                    <a:pt x="4165" y="5017"/>
                  </a:cubicBezTo>
                  <a:cubicBezTo>
                    <a:pt x="4195" y="5910"/>
                    <a:pt x="4954" y="6629"/>
                    <a:pt x="5871" y="6629"/>
                  </a:cubicBezTo>
                  <a:cubicBezTo>
                    <a:pt x="5890" y="6629"/>
                    <a:pt x="5909" y="6628"/>
                    <a:pt x="5928" y="6628"/>
                  </a:cubicBezTo>
                  <a:cubicBezTo>
                    <a:pt x="6840" y="6567"/>
                    <a:pt x="7569" y="5777"/>
                    <a:pt x="7509" y="4865"/>
                  </a:cubicBezTo>
                  <a:lnTo>
                    <a:pt x="7509" y="4865"/>
                  </a:lnTo>
                  <a:cubicBezTo>
                    <a:pt x="7691" y="5473"/>
                    <a:pt x="8056" y="5990"/>
                    <a:pt x="8572" y="6385"/>
                  </a:cubicBezTo>
                  <a:cubicBezTo>
                    <a:pt x="8770" y="6513"/>
                    <a:pt x="9012" y="6578"/>
                    <a:pt x="9251" y="6578"/>
                  </a:cubicBezTo>
                  <a:cubicBezTo>
                    <a:pt x="9637" y="6578"/>
                    <a:pt x="10014" y="6407"/>
                    <a:pt x="10183" y="6050"/>
                  </a:cubicBezTo>
                  <a:cubicBezTo>
                    <a:pt x="10478" y="6399"/>
                    <a:pt x="10891" y="6771"/>
                    <a:pt x="11318" y="6771"/>
                  </a:cubicBezTo>
                  <a:cubicBezTo>
                    <a:pt x="11375" y="6771"/>
                    <a:pt x="11433" y="6764"/>
                    <a:pt x="11490" y="6749"/>
                  </a:cubicBezTo>
                  <a:cubicBezTo>
                    <a:pt x="11916" y="6597"/>
                    <a:pt x="12189" y="6172"/>
                    <a:pt x="12159" y="5716"/>
                  </a:cubicBezTo>
                  <a:cubicBezTo>
                    <a:pt x="12129" y="5290"/>
                    <a:pt x="11977" y="4865"/>
                    <a:pt x="11734" y="4500"/>
                  </a:cubicBezTo>
                  <a:cubicBezTo>
                    <a:pt x="10807" y="2878"/>
                    <a:pt x="9466" y="1394"/>
                    <a:pt x="7711" y="811"/>
                  </a:cubicBezTo>
                  <a:lnTo>
                    <a:pt x="7711" y="811"/>
                  </a:lnTo>
                  <a:cubicBezTo>
                    <a:pt x="7286" y="332"/>
                    <a:pt x="6683" y="62"/>
                    <a:pt x="6019" y="32"/>
                  </a:cubicBezTo>
                  <a:cubicBezTo>
                    <a:pt x="5824" y="11"/>
                    <a:pt x="5629" y="1"/>
                    <a:pt x="5436" y="1"/>
                  </a:cubicBezTo>
                  <a:close/>
                </a:path>
              </a:pathLst>
            </a:custGeom>
            <a:solidFill>
              <a:srgbClr val="FFF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5375477" y="2994124"/>
              <a:ext cx="88872" cy="207400"/>
            </a:xfrm>
            <a:custGeom>
              <a:avLst/>
              <a:gdLst/>
              <a:ahLst/>
              <a:cxnLst/>
              <a:rect l="l" t="t" r="r" b="b"/>
              <a:pathLst>
                <a:path w="6506" h="15183" extrusionOk="0">
                  <a:moveTo>
                    <a:pt x="3162" y="0"/>
                  </a:moveTo>
                  <a:lnTo>
                    <a:pt x="974" y="1733"/>
                  </a:lnTo>
                  <a:cubicBezTo>
                    <a:pt x="1885" y="3313"/>
                    <a:pt x="1885" y="5259"/>
                    <a:pt x="1034" y="6870"/>
                  </a:cubicBezTo>
                  <a:cubicBezTo>
                    <a:pt x="700" y="7326"/>
                    <a:pt x="426" y="7812"/>
                    <a:pt x="214" y="8359"/>
                  </a:cubicBezTo>
                  <a:cubicBezTo>
                    <a:pt x="1" y="8876"/>
                    <a:pt x="122" y="9514"/>
                    <a:pt x="548" y="9909"/>
                  </a:cubicBezTo>
                  <a:cubicBezTo>
                    <a:pt x="822" y="10122"/>
                    <a:pt x="1247" y="10213"/>
                    <a:pt x="1308" y="10548"/>
                  </a:cubicBezTo>
                  <a:cubicBezTo>
                    <a:pt x="1338" y="10730"/>
                    <a:pt x="1308" y="10912"/>
                    <a:pt x="1217" y="11064"/>
                  </a:cubicBezTo>
                  <a:cubicBezTo>
                    <a:pt x="943" y="11733"/>
                    <a:pt x="913" y="12493"/>
                    <a:pt x="1126" y="13192"/>
                  </a:cubicBezTo>
                  <a:cubicBezTo>
                    <a:pt x="1247" y="13648"/>
                    <a:pt x="1278" y="14225"/>
                    <a:pt x="2402" y="14712"/>
                  </a:cubicBezTo>
                  <a:cubicBezTo>
                    <a:pt x="2815" y="14895"/>
                    <a:pt x="3072" y="15182"/>
                    <a:pt x="3694" y="15182"/>
                  </a:cubicBezTo>
                  <a:cubicBezTo>
                    <a:pt x="3897" y="15182"/>
                    <a:pt x="4139" y="15151"/>
                    <a:pt x="4439" y="15077"/>
                  </a:cubicBezTo>
                  <a:cubicBezTo>
                    <a:pt x="6506" y="14529"/>
                    <a:pt x="5776" y="9879"/>
                    <a:pt x="5563" y="7751"/>
                  </a:cubicBezTo>
                  <a:cubicBezTo>
                    <a:pt x="5351" y="5593"/>
                    <a:pt x="4378" y="1794"/>
                    <a:pt x="3162" y="0"/>
                  </a:cubicBezTo>
                  <a:close/>
                </a:path>
              </a:pathLst>
            </a:custGeom>
            <a:solidFill>
              <a:srgbClr val="FFF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5297205" y="3197986"/>
              <a:ext cx="126041" cy="119088"/>
            </a:xfrm>
            <a:custGeom>
              <a:avLst/>
              <a:gdLst/>
              <a:ahLst/>
              <a:cxnLst/>
              <a:rect l="l" t="t" r="r" b="b"/>
              <a:pathLst>
                <a:path w="9227" h="8718" extrusionOk="0">
                  <a:moveTo>
                    <a:pt x="5852" y="1"/>
                  </a:moveTo>
                  <a:lnTo>
                    <a:pt x="1962" y="1399"/>
                  </a:lnTo>
                  <a:cubicBezTo>
                    <a:pt x="1962" y="1399"/>
                    <a:pt x="1" y="8718"/>
                    <a:pt x="1002" y="8718"/>
                  </a:cubicBezTo>
                  <a:cubicBezTo>
                    <a:pt x="1051" y="8718"/>
                    <a:pt x="1108" y="8700"/>
                    <a:pt x="1172" y="8663"/>
                  </a:cubicBezTo>
                  <a:cubicBezTo>
                    <a:pt x="2539" y="7843"/>
                    <a:pt x="9226" y="2554"/>
                    <a:pt x="9226" y="2554"/>
                  </a:cubicBezTo>
                  <a:lnTo>
                    <a:pt x="5852" y="1"/>
                  </a:lnTo>
                  <a:close/>
                </a:path>
              </a:pathLst>
            </a:custGeom>
            <a:solidFill>
              <a:srgbClr val="D893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5002218" y="3333589"/>
              <a:ext cx="483728" cy="215691"/>
            </a:xfrm>
            <a:custGeom>
              <a:avLst/>
              <a:gdLst/>
              <a:ahLst/>
              <a:cxnLst/>
              <a:rect l="l" t="t" r="r" b="b"/>
              <a:pathLst>
                <a:path w="35412" h="15790" extrusionOk="0">
                  <a:moveTo>
                    <a:pt x="7958" y="0"/>
                  </a:moveTo>
                  <a:cubicBezTo>
                    <a:pt x="7865" y="0"/>
                    <a:pt x="7771" y="32"/>
                    <a:pt x="7690" y="104"/>
                  </a:cubicBezTo>
                  <a:cubicBezTo>
                    <a:pt x="7417" y="378"/>
                    <a:pt x="7174" y="1381"/>
                    <a:pt x="7386" y="2657"/>
                  </a:cubicBezTo>
                  <a:lnTo>
                    <a:pt x="7386" y="2718"/>
                  </a:lnTo>
                  <a:cubicBezTo>
                    <a:pt x="7441" y="3103"/>
                    <a:pt x="7347" y="3247"/>
                    <a:pt x="7174" y="3247"/>
                  </a:cubicBezTo>
                  <a:cubicBezTo>
                    <a:pt x="6772" y="3247"/>
                    <a:pt x="5945" y="2471"/>
                    <a:pt x="5563" y="2110"/>
                  </a:cubicBezTo>
                  <a:cubicBezTo>
                    <a:pt x="5027" y="1634"/>
                    <a:pt x="3324" y="224"/>
                    <a:pt x="2997" y="224"/>
                  </a:cubicBezTo>
                  <a:cubicBezTo>
                    <a:pt x="2991" y="224"/>
                    <a:pt x="2984" y="224"/>
                    <a:pt x="2979" y="226"/>
                  </a:cubicBezTo>
                  <a:cubicBezTo>
                    <a:pt x="2584" y="286"/>
                    <a:pt x="2584" y="773"/>
                    <a:pt x="3131" y="1229"/>
                  </a:cubicBezTo>
                  <a:cubicBezTo>
                    <a:pt x="3708" y="1715"/>
                    <a:pt x="5259" y="3296"/>
                    <a:pt x="4985" y="3539"/>
                  </a:cubicBezTo>
                  <a:cubicBezTo>
                    <a:pt x="4973" y="3553"/>
                    <a:pt x="4954" y="3559"/>
                    <a:pt x="4929" y="3559"/>
                  </a:cubicBezTo>
                  <a:cubicBezTo>
                    <a:pt x="4471" y="3559"/>
                    <a:pt x="2006" y="1259"/>
                    <a:pt x="2006" y="1259"/>
                  </a:cubicBezTo>
                  <a:cubicBezTo>
                    <a:pt x="2006" y="1259"/>
                    <a:pt x="1682" y="858"/>
                    <a:pt x="1396" y="858"/>
                  </a:cubicBezTo>
                  <a:cubicBezTo>
                    <a:pt x="1321" y="858"/>
                    <a:pt x="1249" y="886"/>
                    <a:pt x="1186" y="955"/>
                  </a:cubicBezTo>
                  <a:cubicBezTo>
                    <a:pt x="578" y="1502"/>
                    <a:pt x="3708" y="3995"/>
                    <a:pt x="4012" y="4238"/>
                  </a:cubicBezTo>
                  <a:cubicBezTo>
                    <a:pt x="4179" y="4357"/>
                    <a:pt x="4048" y="4568"/>
                    <a:pt x="3867" y="4568"/>
                  </a:cubicBezTo>
                  <a:cubicBezTo>
                    <a:pt x="3816" y="4568"/>
                    <a:pt x="3762" y="4551"/>
                    <a:pt x="3708" y="4511"/>
                  </a:cubicBezTo>
                  <a:cubicBezTo>
                    <a:pt x="3518" y="4349"/>
                    <a:pt x="1534" y="2416"/>
                    <a:pt x="701" y="2416"/>
                  </a:cubicBezTo>
                  <a:cubicBezTo>
                    <a:pt x="601" y="2416"/>
                    <a:pt x="518" y="2444"/>
                    <a:pt x="456" y="2505"/>
                  </a:cubicBezTo>
                  <a:cubicBezTo>
                    <a:pt x="0" y="2931"/>
                    <a:pt x="2979" y="4542"/>
                    <a:pt x="3222" y="5332"/>
                  </a:cubicBezTo>
                  <a:cubicBezTo>
                    <a:pt x="3259" y="5452"/>
                    <a:pt x="3236" y="5502"/>
                    <a:pt x="3168" y="5502"/>
                  </a:cubicBezTo>
                  <a:cubicBezTo>
                    <a:pt x="2832" y="5502"/>
                    <a:pt x="1401" y="4267"/>
                    <a:pt x="836" y="4267"/>
                  </a:cubicBezTo>
                  <a:cubicBezTo>
                    <a:pt x="766" y="4267"/>
                    <a:pt x="709" y="4286"/>
                    <a:pt x="669" y="4329"/>
                  </a:cubicBezTo>
                  <a:cubicBezTo>
                    <a:pt x="517" y="4481"/>
                    <a:pt x="426" y="4633"/>
                    <a:pt x="1976" y="5727"/>
                  </a:cubicBezTo>
                  <a:cubicBezTo>
                    <a:pt x="3252" y="6548"/>
                    <a:pt x="4590" y="7308"/>
                    <a:pt x="5958" y="7977"/>
                  </a:cubicBezTo>
                  <a:lnTo>
                    <a:pt x="6140" y="8068"/>
                  </a:lnTo>
                  <a:cubicBezTo>
                    <a:pt x="6140" y="8068"/>
                    <a:pt x="16795" y="15789"/>
                    <a:pt x="24352" y="15789"/>
                  </a:cubicBezTo>
                  <a:cubicBezTo>
                    <a:pt x="26616" y="15789"/>
                    <a:pt x="28602" y="15096"/>
                    <a:pt x="29940" y="13296"/>
                  </a:cubicBezTo>
                  <a:cubicBezTo>
                    <a:pt x="31976" y="10591"/>
                    <a:pt x="33800" y="7703"/>
                    <a:pt x="35411" y="4724"/>
                  </a:cubicBezTo>
                  <a:lnTo>
                    <a:pt x="28572" y="1472"/>
                  </a:lnTo>
                  <a:cubicBezTo>
                    <a:pt x="28572" y="1472"/>
                    <a:pt x="24009" y="8646"/>
                    <a:pt x="22938" y="8646"/>
                  </a:cubicBezTo>
                  <a:cubicBezTo>
                    <a:pt x="22932" y="8646"/>
                    <a:pt x="22925" y="8646"/>
                    <a:pt x="22919" y="8645"/>
                  </a:cubicBezTo>
                  <a:cubicBezTo>
                    <a:pt x="17174" y="8189"/>
                    <a:pt x="11429" y="5271"/>
                    <a:pt x="9423" y="4147"/>
                  </a:cubicBezTo>
                  <a:cubicBezTo>
                    <a:pt x="9240" y="3873"/>
                    <a:pt x="9058" y="3539"/>
                    <a:pt x="8845" y="3144"/>
                  </a:cubicBezTo>
                  <a:cubicBezTo>
                    <a:pt x="8663" y="2809"/>
                    <a:pt x="8541" y="2414"/>
                    <a:pt x="8481" y="2049"/>
                  </a:cubicBezTo>
                  <a:cubicBezTo>
                    <a:pt x="8420" y="1594"/>
                    <a:pt x="8389" y="1168"/>
                    <a:pt x="8389" y="742"/>
                  </a:cubicBezTo>
                  <a:lnTo>
                    <a:pt x="8389" y="651"/>
                  </a:lnTo>
                  <a:cubicBezTo>
                    <a:pt x="8420" y="560"/>
                    <a:pt x="8420" y="499"/>
                    <a:pt x="8389" y="438"/>
                  </a:cubicBezTo>
                  <a:cubicBezTo>
                    <a:pt x="8389" y="182"/>
                    <a:pt x="8178" y="0"/>
                    <a:pt x="7958" y="0"/>
                  </a:cubicBezTo>
                  <a:close/>
                </a:path>
              </a:pathLst>
            </a:custGeom>
            <a:solidFill>
              <a:srgbClr val="D893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5"/>
            <p:cNvSpPr/>
            <p:nvPr/>
          </p:nvSpPr>
          <p:spPr>
            <a:xfrm>
              <a:off x="3549408" y="4504633"/>
              <a:ext cx="148238" cy="65186"/>
            </a:xfrm>
            <a:custGeom>
              <a:avLst/>
              <a:gdLst/>
              <a:ahLst/>
              <a:cxnLst/>
              <a:rect l="l" t="t" r="r" b="b"/>
              <a:pathLst>
                <a:path w="10852" h="4772" extrusionOk="0">
                  <a:moveTo>
                    <a:pt x="5837" y="0"/>
                  </a:moveTo>
                  <a:lnTo>
                    <a:pt x="1" y="31"/>
                  </a:lnTo>
                  <a:lnTo>
                    <a:pt x="1" y="4590"/>
                  </a:lnTo>
                  <a:lnTo>
                    <a:pt x="365" y="4621"/>
                  </a:lnTo>
                  <a:cubicBezTo>
                    <a:pt x="1321" y="4675"/>
                    <a:pt x="4033" y="4772"/>
                    <a:pt x="6308" y="4772"/>
                  </a:cubicBezTo>
                  <a:cubicBezTo>
                    <a:pt x="7867" y="4772"/>
                    <a:pt x="9222" y="4726"/>
                    <a:pt x="9666" y="4590"/>
                  </a:cubicBezTo>
                  <a:cubicBezTo>
                    <a:pt x="10852" y="4225"/>
                    <a:pt x="5867" y="3131"/>
                    <a:pt x="5867" y="3131"/>
                  </a:cubicBezTo>
                  <a:lnTo>
                    <a:pt x="5837" y="0"/>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 name="Google Shape;200;p15"/>
            <p:cNvGrpSpPr/>
            <p:nvPr/>
          </p:nvGrpSpPr>
          <p:grpSpPr>
            <a:xfrm>
              <a:off x="3548165" y="4510439"/>
              <a:ext cx="134128" cy="56908"/>
              <a:chOff x="3548165" y="4510439"/>
              <a:chExt cx="134128" cy="56908"/>
            </a:xfrm>
          </p:grpSpPr>
          <p:sp>
            <p:nvSpPr>
              <p:cNvPr id="201" name="Google Shape;201;p15"/>
              <p:cNvSpPr/>
              <p:nvPr/>
            </p:nvSpPr>
            <p:spPr>
              <a:xfrm>
                <a:off x="3548165" y="4564833"/>
                <a:ext cx="134128" cy="2090"/>
              </a:xfrm>
              <a:custGeom>
                <a:avLst/>
                <a:gdLst/>
                <a:ahLst/>
                <a:cxnLst/>
                <a:rect l="l" t="t" r="r" b="b"/>
                <a:pathLst>
                  <a:path w="9819" h="153" extrusionOk="0">
                    <a:moveTo>
                      <a:pt x="9514" y="1"/>
                    </a:moveTo>
                    <a:lnTo>
                      <a:pt x="8450" y="31"/>
                    </a:lnTo>
                    <a:cubicBezTo>
                      <a:pt x="7569" y="62"/>
                      <a:pt x="6323" y="92"/>
                      <a:pt x="4955" y="92"/>
                    </a:cubicBezTo>
                    <a:cubicBezTo>
                      <a:pt x="3587" y="92"/>
                      <a:pt x="2341" y="92"/>
                      <a:pt x="1459" y="62"/>
                    </a:cubicBezTo>
                    <a:lnTo>
                      <a:pt x="396" y="31"/>
                    </a:lnTo>
                    <a:lnTo>
                      <a:pt x="0" y="31"/>
                    </a:lnTo>
                    <a:lnTo>
                      <a:pt x="0" y="62"/>
                    </a:lnTo>
                    <a:lnTo>
                      <a:pt x="396" y="62"/>
                    </a:lnTo>
                    <a:lnTo>
                      <a:pt x="1459" y="92"/>
                    </a:lnTo>
                    <a:cubicBezTo>
                      <a:pt x="2371" y="122"/>
                      <a:pt x="3587" y="153"/>
                      <a:pt x="4955" y="153"/>
                    </a:cubicBezTo>
                    <a:cubicBezTo>
                      <a:pt x="6323" y="153"/>
                      <a:pt x="7569" y="122"/>
                      <a:pt x="8481" y="92"/>
                    </a:cubicBezTo>
                    <a:lnTo>
                      <a:pt x="9514" y="31"/>
                    </a:lnTo>
                    <a:lnTo>
                      <a:pt x="981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3655697" y="4554875"/>
                <a:ext cx="7909" cy="12472"/>
              </a:xfrm>
              <a:custGeom>
                <a:avLst/>
                <a:gdLst/>
                <a:ahLst/>
                <a:cxnLst/>
                <a:rect l="l" t="t" r="r" b="b"/>
                <a:pathLst>
                  <a:path w="579" h="913" extrusionOk="0">
                    <a:moveTo>
                      <a:pt x="578" y="0"/>
                    </a:moveTo>
                    <a:lnTo>
                      <a:pt x="578" y="0"/>
                    </a:lnTo>
                    <a:cubicBezTo>
                      <a:pt x="396" y="61"/>
                      <a:pt x="244" y="213"/>
                      <a:pt x="153" y="395"/>
                    </a:cubicBezTo>
                    <a:cubicBezTo>
                      <a:pt x="31" y="547"/>
                      <a:pt x="1" y="730"/>
                      <a:pt x="1" y="912"/>
                    </a:cubicBezTo>
                    <a:cubicBezTo>
                      <a:pt x="62" y="730"/>
                      <a:pt x="122" y="578"/>
                      <a:pt x="214" y="395"/>
                    </a:cubicBezTo>
                    <a:cubicBezTo>
                      <a:pt x="305" y="243"/>
                      <a:pt x="426" y="122"/>
                      <a:pt x="5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3632038" y="4549055"/>
                <a:ext cx="4166" cy="6666"/>
              </a:xfrm>
              <a:custGeom>
                <a:avLst/>
                <a:gdLst/>
                <a:ahLst/>
                <a:cxnLst/>
                <a:rect l="l" t="t" r="r" b="b"/>
                <a:pathLst>
                  <a:path w="305" h="488" extrusionOk="0">
                    <a:moveTo>
                      <a:pt x="304" y="1"/>
                    </a:moveTo>
                    <a:lnTo>
                      <a:pt x="304" y="1"/>
                    </a:lnTo>
                    <a:cubicBezTo>
                      <a:pt x="304" y="1"/>
                      <a:pt x="213" y="92"/>
                      <a:pt x="122" y="214"/>
                    </a:cubicBezTo>
                    <a:cubicBezTo>
                      <a:pt x="61" y="335"/>
                      <a:pt x="0" y="457"/>
                      <a:pt x="0" y="487"/>
                    </a:cubicBezTo>
                    <a:cubicBezTo>
                      <a:pt x="31" y="487"/>
                      <a:pt x="122" y="396"/>
                      <a:pt x="183" y="244"/>
                    </a:cubicBezTo>
                    <a:cubicBezTo>
                      <a:pt x="243" y="183"/>
                      <a:pt x="304" y="92"/>
                      <a:pt x="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3625399" y="4547703"/>
                <a:ext cx="5409" cy="4685"/>
              </a:xfrm>
              <a:custGeom>
                <a:avLst/>
                <a:gdLst/>
                <a:ahLst/>
                <a:cxnLst/>
                <a:rect l="l" t="t" r="r" b="b"/>
                <a:pathLst>
                  <a:path w="396" h="343" extrusionOk="0">
                    <a:moveTo>
                      <a:pt x="374" y="1"/>
                    </a:moveTo>
                    <a:cubicBezTo>
                      <a:pt x="332" y="1"/>
                      <a:pt x="257" y="55"/>
                      <a:pt x="182" y="130"/>
                    </a:cubicBezTo>
                    <a:cubicBezTo>
                      <a:pt x="91" y="221"/>
                      <a:pt x="0" y="313"/>
                      <a:pt x="30" y="343"/>
                    </a:cubicBezTo>
                    <a:cubicBezTo>
                      <a:pt x="30" y="343"/>
                      <a:pt x="122" y="282"/>
                      <a:pt x="213" y="191"/>
                    </a:cubicBezTo>
                    <a:cubicBezTo>
                      <a:pt x="334" y="100"/>
                      <a:pt x="395" y="9"/>
                      <a:pt x="395" y="9"/>
                    </a:cubicBezTo>
                    <a:cubicBezTo>
                      <a:pt x="390" y="3"/>
                      <a:pt x="382" y="1"/>
                      <a:pt x="3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5"/>
              <p:cNvSpPr/>
              <p:nvPr/>
            </p:nvSpPr>
            <p:spPr>
              <a:xfrm>
                <a:off x="3621656" y="4544083"/>
                <a:ext cx="8319" cy="1257"/>
              </a:xfrm>
              <a:custGeom>
                <a:avLst/>
                <a:gdLst/>
                <a:ahLst/>
                <a:cxnLst/>
                <a:rect l="l" t="t" r="r" b="b"/>
                <a:pathLst>
                  <a:path w="609" h="92" extrusionOk="0">
                    <a:moveTo>
                      <a:pt x="304" y="0"/>
                    </a:moveTo>
                    <a:cubicBezTo>
                      <a:pt x="183" y="0"/>
                      <a:pt x="92" y="0"/>
                      <a:pt x="0" y="30"/>
                    </a:cubicBezTo>
                    <a:cubicBezTo>
                      <a:pt x="92" y="61"/>
                      <a:pt x="183" y="91"/>
                      <a:pt x="304" y="91"/>
                    </a:cubicBezTo>
                    <a:cubicBezTo>
                      <a:pt x="396" y="91"/>
                      <a:pt x="517" y="91"/>
                      <a:pt x="608" y="61"/>
                    </a:cubicBezTo>
                    <a:cubicBezTo>
                      <a:pt x="517" y="0"/>
                      <a:pt x="396" y="0"/>
                      <a:pt x="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a:off x="3619990" y="4539507"/>
                <a:ext cx="9562" cy="1257"/>
              </a:xfrm>
              <a:custGeom>
                <a:avLst/>
                <a:gdLst/>
                <a:ahLst/>
                <a:cxnLst/>
                <a:rect l="l" t="t" r="r" b="b"/>
                <a:pathLst>
                  <a:path w="700" h="92" extrusionOk="0">
                    <a:moveTo>
                      <a:pt x="1" y="1"/>
                    </a:moveTo>
                    <a:cubicBezTo>
                      <a:pt x="122" y="61"/>
                      <a:pt x="244" y="92"/>
                      <a:pt x="335" y="92"/>
                    </a:cubicBezTo>
                    <a:cubicBezTo>
                      <a:pt x="457" y="92"/>
                      <a:pt x="578" y="92"/>
                      <a:pt x="700" y="31"/>
                    </a:cubicBezTo>
                    <a:cubicBezTo>
                      <a:pt x="619" y="31"/>
                      <a:pt x="551" y="18"/>
                      <a:pt x="479" y="18"/>
                    </a:cubicBezTo>
                    <a:cubicBezTo>
                      <a:pt x="443" y="18"/>
                      <a:pt x="406" y="21"/>
                      <a:pt x="366" y="31"/>
                    </a:cubicBezTo>
                    <a:cubicBezTo>
                      <a:pt x="244" y="1"/>
                      <a:pt x="122"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3634947" y="4541419"/>
                <a:ext cx="14958" cy="8483"/>
              </a:xfrm>
              <a:custGeom>
                <a:avLst/>
                <a:gdLst/>
                <a:ahLst/>
                <a:cxnLst/>
                <a:rect l="l" t="t" r="r" b="b"/>
                <a:pathLst>
                  <a:path w="1095" h="621" extrusionOk="0">
                    <a:moveTo>
                      <a:pt x="752" y="61"/>
                    </a:moveTo>
                    <a:cubicBezTo>
                      <a:pt x="836" y="61"/>
                      <a:pt x="919" y="84"/>
                      <a:pt x="1003" y="134"/>
                    </a:cubicBezTo>
                    <a:cubicBezTo>
                      <a:pt x="1064" y="165"/>
                      <a:pt x="1034" y="256"/>
                      <a:pt x="973" y="286"/>
                    </a:cubicBezTo>
                    <a:cubicBezTo>
                      <a:pt x="912" y="317"/>
                      <a:pt x="821" y="347"/>
                      <a:pt x="760" y="377"/>
                    </a:cubicBezTo>
                    <a:cubicBezTo>
                      <a:pt x="638" y="408"/>
                      <a:pt x="517" y="438"/>
                      <a:pt x="395" y="469"/>
                    </a:cubicBezTo>
                    <a:cubicBezTo>
                      <a:pt x="273" y="484"/>
                      <a:pt x="174" y="491"/>
                      <a:pt x="106" y="499"/>
                    </a:cubicBezTo>
                    <a:lnTo>
                      <a:pt x="106" y="499"/>
                    </a:lnTo>
                    <a:cubicBezTo>
                      <a:pt x="139" y="433"/>
                      <a:pt x="185" y="375"/>
                      <a:pt x="243" y="317"/>
                    </a:cubicBezTo>
                    <a:cubicBezTo>
                      <a:pt x="304" y="195"/>
                      <a:pt x="426" y="134"/>
                      <a:pt x="547" y="104"/>
                    </a:cubicBezTo>
                    <a:cubicBezTo>
                      <a:pt x="616" y="77"/>
                      <a:pt x="684" y="61"/>
                      <a:pt x="752" y="61"/>
                    </a:cubicBezTo>
                    <a:close/>
                    <a:moveTo>
                      <a:pt x="732" y="0"/>
                    </a:moveTo>
                    <a:cubicBezTo>
                      <a:pt x="525" y="0"/>
                      <a:pt x="326" y="102"/>
                      <a:pt x="182" y="286"/>
                    </a:cubicBezTo>
                    <a:cubicBezTo>
                      <a:pt x="127" y="341"/>
                      <a:pt x="97" y="421"/>
                      <a:pt x="70" y="504"/>
                    </a:cubicBezTo>
                    <a:lnTo>
                      <a:pt x="70" y="504"/>
                    </a:lnTo>
                    <a:cubicBezTo>
                      <a:pt x="25" y="510"/>
                      <a:pt x="0" y="517"/>
                      <a:pt x="0" y="529"/>
                    </a:cubicBezTo>
                    <a:cubicBezTo>
                      <a:pt x="20" y="534"/>
                      <a:pt x="41" y="539"/>
                      <a:pt x="61" y="542"/>
                    </a:cubicBezTo>
                    <a:lnTo>
                      <a:pt x="61" y="542"/>
                    </a:lnTo>
                    <a:cubicBezTo>
                      <a:pt x="61" y="568"/>
                      <a:pt x="61" y="594"/>
                      <a:pt x="61" y="621"/>
                    </a:cubicBezTo>
                    <a:cubicBezTo>
                      <a:pt x="67" y="594"/>
                      <a:pt x="75" y="569"/>
                      <a:pt x="85" y="546"/>
                    </a:cubicBezTo>
                    <a:lnTo>
                      <a:pt x="85" y="546"/>
                    </a:lnTo>
                    <a:cubicBezTo>
                      <a:pt x="117" y="550"/>
                      <a:pt x="150" y="552"/>
                      <a:pt x="182" y="552"/>
                    </a:cubicBezTo>
                    <a:cubicBezTo>
                      <a:pt x="243" y="552"/>
                      <a:pt x="304" y="545"/>
                      <a:pt x="365" y="529"/>
                    </a:cubicBezTo>
                    <a:cubicBezTo>
                      <a:pt x="517" y="499"/>
                      <a:pt x="638" y="469"/>
                      <a:pt x="790" y="438"/>
                    </a:cubicBezTo>
                    <a:cubicBezTo>
                      <a:pt x="851" y="408"/>
                      <a:pt x="942" y="377"/>
                      <a:pt x="1003" y="347"/>
                    </a:cubicBezTo>
                    <a:cubicBezTo>
                      <a:pt x="1034" y="317"/>
                      <a:pt x="1064" y="256"/>
                      <a:pt x="1094" y="225"/>
                    </a:cubicBezTo>
                    <a:cubicBezTo>
                      <a:pt x="1094" y="165"/>
                      <a:pt x="1094" y="104"/>
                      <a:pt x="1034" y="73"/>
                    </a:cubicBezTo>
                    <a:cubicBezTo>
                      <a:pt x="935" y="24"/>
                      <a:pt x="832" y="0"/>
                      <a:pt x="7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3629128" y="4539097"/>
                <a:ext cx="7909" cy="9972"/>
              </a:xfrm>
              <a:custGeom>
                <a:avLst/>
                <a:gdLst/>
                <a:ahLst/>
                <a:cxnLst/>
                <a:rect l="l" t="t" r="r" b="b"/>
                <a:pathLst>
                  <a:path w="579" h="730" extrusionOk="0">
                    <a:moveTo>
                      <a:pt x="153" y="0"/>
                    </a:moveTo>
                    <a:cubicBezTo>
                      <a:pt x="61" y="31"/>
                      <a:pt x="1" y="91"/>
                      <a:pt x="31" y="183"/>
                    </a:cubicBezTo>
                    <a:cubicBezTo>
                      <a:pt x="31" y="243"/>
                      <a:pt x="61" y="304"/>
                      <a:pt x="92" y="335"/>
                    </a:cubicBezTo>
                    <a:cubicBezTo>
                      <a:pt x="153" y="426"/>
                      <a:pt x="183" y="517"/>
                      <a:pt x="274" y="578"/>
                    </a:cubicBezTo>
                    <a:cubicBezTo>
                      <a:pt x="335" y="639"/>
                      <a:pt x="396" y="699"/>
                      <a:pt x="487" y="730"/>
                    </a:cubicBezTo>
                    <a:cubicBezTo>
                      <a:pt x="487" y="730"/>
                      <a:pt x="396" y="669"/>
                      <a:pt x="305" y="547"/>
                    </a:cubicBezTo>
                    <a:cubicBezTo>
                      <a:pt x="244" y="456"/>
                      <a:pt x="183" y="395"/>
                      <a:pt x="153" y="304"/>
                    </a:cubicBezTo>
                    <a:cubicBezTo>
                      <a:pt x="92" y="243"/>
                      <a:pt x="61" y="91"/>
                      <a:pt x="153" y="91"/>
                    </a:cubicBezTo>
                    <a:cubicBezTo>
                      <a:pt x="165" y="87"/>
                      <a:pt x="177" y="86"/>
                      <a:pt x="189" y="86"/>
                    </a:cubicBezTo>
                    <a:cubicBezTo>
                      <a:pt x="268" y="86"/>
                      <a:pt x="343" y="164"/>
                      <a:pt x="396" y="243"/>
                    </a:cubicBezTo>
                    <a:cubicBezTo>
                      <a:pt x="456" y="304"/>
                      <a:pt x="487" y="395"/>
                      <a:pt x="487" y="487"/>
                    </a:cubicBezTo>
                    <a:cubicBezTo>
                      <a:pt x="517" y="547"/>
                      <a:pt x="517" y="639"/>
                      <a:pt x="517" y="730"/>
                    </a:cubicBezTo>
                    <a:cubicBezTo>
                      <a:pt x="548" y="639"/>
                      <a:pt x="578" y="547"/>
                      <a:pt x="548" y="487"/>
                    </a:cubicBezTo>
                    <a:cubicBezTo>
                      <a:pt x="548" y="365"/>
                      <a:pt x="517" y="274"/>
                      <a:pt x="456" y="213"/>
                    </a:cubicBezTo>
                    <a:cubicBezTo>
                      <a:pt x="396" y="91"/>
                      <a:pt x="274" y="0"/>
                      <a:pt x="1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a:off x="3549818" y="4542936"/>
                <a:ext cx="28249" cy="23154"/>
              </a:xfrm>
              <a:custGeom>
                <a:avLst/>
                <a:gdLst/>
                <a:ahLst/>
                <a:cxnLst/>
                <a:rect l="l" t="t" r="r" b="b"/>
                <a:pathLst>
                  <a:path w="2068" h="1695" extrusionOk="0">
                    <a:moveTo>
                      <a:pt x="259" y="0"/>
                    </a:moveTo>
                    <a:cubicBezTo>
                      <a:pt x="206" y="0"/>
                      <a:pt x="153" y="8"/>
                      <a:pt x="92" y="23"/>
                    </a:cubicBezTo>
                    <a:cubicBezTo>
                      <a:pt x="62" y="23"/>
                      <a:pt x="31" y="54"/>
                      <a:pt x="1" y="84"/>
                    </a:cubicBezTo>
                    <a:lnTo>
                      <a:pt x="427" y="84"/>
                    </a:lnTo>
                    <a:cubicBezTo>
                      <a:pt x="1126" y="145"/>
                      <a:pt x="1703" y="631"/>
                      <a:pt x="1946" y="1269"/>
                    </a:cubicBezTo>
                    <a:cubicBezTo>
                      <a:pt x="2037" y="1543"/>
                      <a:pt x="2037" y="1695"/>
                      <a:pt x="2068" y="1695"/>
                    </a:cubicBezTo>
                    <a:cubicBezTo>
                      <a:pt x="2068" y="1665"/>
                      <a:pt x="2068" y="1604"/>
                      <a:pt x="2068" y="1573"/>
                    </a:cubicBezTo>
                    <a:cubicBezTo>
                      <a:pt x="2068" y="1482"/>
                      <a:pt x="2037" y="1361"/>
                      <a:pt x="2007" y="1269"/>
                    </a:cubicBezTo>
                    <a:cubicBezTo>
                      <a:pt x="1886" y="935"/>
                      <a:pt x="1673" y="631"/>
                      <a:pt x="1399" y="388"/>
                    </a:cubicBezTo>
                    <a:cubicBezTo>
                      <a:pt x="1126" y="175"/>
                      <a:pt x="791" y="54"/>
                      <a:pt x="427" y="23"/>
                    </a:cubicBezTo>
                    <a:cubicBezTo>
                      <a:pt x="366" y="8"/>
                      <a:pt x="313" y="0"/>
                      <a:pt x="2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3556880" y="4510439"/>
                <a:ext cx="1680" cy="32825"/>
              </a:xfrm>
              <a:custGeom>
                <a:avLst/>
                <a:gdLst/>
                <a:ahLst/>
                <a:cxnLst/>
                <a:rect l="l" t="t" r="r" b="b"/>
                <a:pathLst>
                  <a:path w="123" h="2403" extrusionOk="0">
                    <a:moveTo>
                      <a:pt x="92" y="1"/>
                    </a:moveTo>
                    <a:cubicBezTo>
                      <a:pt x="31" y="396"/>
                      <a:pt x="31" y="822"/>
                      <a:pt x="31" y="1217"/>
                    </a:cubicBezTo>
                    <a:cubicBezTo>
                      <a:pt x="1" y="1612"/>
                      <a:pt x="31" y="2007"/>
                      <a:pt x="62" y="2402"/>
                    </a:cubicBezTo>
                    <a:cubicBezTo>
                      <a:pt x="92" y="2007"/>
                      <a:pt x="122" y="1612"/>
                      <a:pt x="92" y="1217"/>
                    </a:cubicBezTo>
                    <a:cubicBezTo>
                      <a:pt x="122" y="822"/>
                      <a:pt x="122" y="427"/>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3588435" y="4558836"/>
                <a:ext cx="23263" cy="1188"/>
              </a:xfrm>
              <a:custGeom>
                <a:avLst/>
                <a:gdLst/>
                <a:ahLst/>
                <a:cxnLst/>
                <a:rect l="l" t="t" r="r" b="b"/>
                <a:pathLst>
                  <a:path w="1703" h="87" extrusionOk="0">
                    <a:moveTo>
                      <a:pt x="113" y="1"/>
                    </a:moveTo>
                    <a:cubicBezTo>
                      <a:pt x="41" y="1"/>
                      <a:pt x="1" y="4"/>
                      <a:pt x="1" y="14"/>
                    </a:cubicBezTo>
                    <a:cubicBezTo>
                      <a:pt x="201" y="59"/>
                      <a:pt x="401" y="87"/>
                      <a:pt x="613" y="87"/>
                    </a:cubicBezTo>
                    <a:cubicBezTo>
                      <a:pt x="691" y="87"/>
                      <a:pt x="770" y="83"/>
                      <a:pt x="852" y="75"/>
                    </a:cubicBezTo>
                    <a:cubicBezTo>
                      <a:pt x="925" y="83"/>
                      <a:pt x="1001" y="87"/>
                      <a:pt x="1077" y="87"/>
                    </a:cubicBezTo>
                    <a:cubicBezTo>
                      <a:pt x="1286" y="87"/>
                      <a:pt x="1503" y="59"/>
                      <a:pt x="1703" y="14"/>
                    </a:cubicBezTo>
                    <a:cubicBezTo>
                      <a:pt x="1703" y="4"/>
                      <a:pt x="1659" y="1"/>
                      <a:pt x="1584" y="1"/>
                    </a:cubicBezTo>
                    <a:cubicBezTo>
                      <a:pt x="1433" y="1"/>
                      <a:pt x="1156" y="14"/>
                      <a:pt x="852" y="14"/>
                    </a:cubicBezTo>
                    <a:cubicBezTo>
                      <a:pt x="528" y="14"/>
                      <a:pt x="257" y="1"/>
                      <a:pt x="1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3572658" y="4558918"/>
                <a:ext cx="2513" cy="4685"/>
              </a:xfrm>
              <a:custGeom>
                <a:avLst/>
                <a:gdLst/>
                <a:ahLst/>
                <a:cxnLst/>
                <a:rect l="l" t="t" r="r" b="b"/>
                <a:pathLst>
                  <a:path w="184" h="343" extrusionOk="0">
                    <a:moveTo>
                      <a:pt x="22" y="0"/>
                    </a:moveTo>
                    <a:cubicBezTo>
                      <a:pt x="13" y="0"/>
                      <a:pt x="6" y="3"/>
                      <a:pt x="1" y="8"/>
                    </a:cubicBezTo>
                    <a:cubicBezTo>
                      <a:pt x="1" y="8"/>
                      <a:pt x="31" y="99"/>
                      <a:pt x="62" y="160"/>
                    </a:cubicBezTo>
                    <a:cubicBezTo>
                      <a:pt x="122" y="251"/>
                      <a:pt x="122" y="343"/>
                      <a:pt x="153" y="343"/>
                    </a:cubicBezTo>
                    <a:cubicBezTo>
                      <a:pt x="183" y="343"/>
                      <a:pt x="183" y="251"/>
                      <a:pt x="153" y="130"/>
                    </a:cubicBezTo>
                    <a:cubicBezTo>
                      <a:pt x="128" y="55"/>
                      <a:pt x="62" y="0"/>
                      <a:pt x="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3566852" y="4551555"/>
                <a:ext cx="2910" cy="3333"/>
              </a:xfrm>
              <a:custGeom>
                <a:avLst/>
                <a:gdLst/>
                <a:ahLst/>
                <a:cxnLst/>
                <a:rect l="l" t="t" r="r" b="b"/>
                <a:pathLst>
                  <a:path w="213" h="244" extrusionOk="0">
                    <a:moveTo>
                      <a:pt x="0" y="0"/>
                    </a:moveTo>
                    <a:cubicBezTo>
                      <a:pt x="0" y="0"/>
                      <a:pt x="31" y="91"/>
                      <a:pt x="91" y="152"/>
                    </a:cubicBezTo>
                    <a:cubicBezTo>
                      <a:pt x="152" y="213"/>
                      <a:pt x="213" y="243"/>
                      <a:pt x="213" y="243"/>
                    </a:cubicBezTo>
                    <a:cubicBezTo>
                      <a:pt x="213" y="213"/>
                      <a:pt x="183" y="152"/>
                      <a:pt x="122" y="91"/>
                    </a:cubicBezTo>
                    <a:cubicBezTo>
                      <a:pt x="61" y="31"/>
                      <a:pt x="0" y="0"/>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3558274" y="4548045"/>
                <a:ext cx="4849" cy="1858"/>
              </a:xfrm>
              <a:custGeom>
                <a:avLst/>
                <a:gdLst/>
                <a:ahLst/>
                <a:cxnLst/>
                <a:rect l="l" t="t" r="r" b="b"/>
                <a:pathLst>
                  <a:path w="355" h="136" extrusionOk="0">
                    <a:moveTo>
                      <a:pt x="95" y="0"/>
                    </a:moveTo>
                    <a:cubicBezTo>
                      <a:pt x="34" y="0"/>
                      <a:pt x="0" y="14"/>
                      <a:pt x="20" y="14"/>
                    </a:cubicBezTo>
                    <a:cubicBezTo>
                      <a:pt x="20" y="44"/>
                      <a:pt x="81" y="44"/>
                      <a:pt x="172" y="75"/>
                    </a:cubicBezTo>
                    <a:cubicBezTo>
                      <a:pt x="263" y="105"/>
                      <a:pt x="324" y="136"/>
                      <a:pt x="324" y="136"/>
                    </a:cubicBezTo>
                    <a:cubicBezTo>
                      <a:pt x="355" y="136"/>
                      <a:pt x="294" y="44"/>
                      <a:pt x="203" y="14"/>
                    </a:cubicBezTo>
                    <a:cubicBezTo>
                      <a:pt x="162" y="4"/>
                      <a:pt x="125"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3552318" y="4546679"/>
                <a:ext cx="2500" cy="1147"/>
              </a:xfrm>
              <a:custGeom>
                <a:avLst/>
                <a:gdLst/>
                <a:ahLst/>
                <a:cxnLst/>
                <a:rect l="l" t="t" r="r" b="b"/>
                <a:pathLst>
                  <a:path w="183" h="84" extrusionOk="0">
                    <a:moveTo>
                      <a:pt x="35" y="0"/>
                    </a:moveTo>
                    <a:cubicBezTo>
                      <a:pt x="16" y="0"/>
                      <a:pt x="0" y="8"/>
                      <a:pt x="0" y="23"/>
                    </a:cubicBezTo>
                    <a:cubicBezTo>
                      <a:pt x="0" y="23"/>
                      <a:pt x="31" y="53"/>
                      <a:pt x="92" y="84"/>
                    </a:cubicBezTo>
                    <a:lnTo>
                      <a:pt x="183" y="84"/>
                    </a:lnTo>
                    <a:cubicBezTo>
                      <a:pt x="183" y="84"/>
                      <a:pt x="152" y="23"/>
                      <a:pt x="92" y="23"/>
                    </a:cubicBezTo>
                    <a:cubicBezTo>
                      <a:pt x="76" y="8"/>
                      <a:pt x="54" y="0"/>
                      <a:pt x="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15"/>
            <p:cNvSpPr/>
            <p:nvPr/>
          </p:nvSpPr>
          <p:spPr>
            <a:xfrm>
              <a:off x="3089780" y="4411335"/>
              <a:ext cx="123186" cy="123623"/>
            </a:xfrm>
            <a:custGeom>
              <a:avLst/>
              <a:gdLst/>
              <a:ahLst/>
              <a:cxnLst/>
              <a:rect l="l" t="t" r="r" b="b"/>
              <a:pathLst>
                <a:path w="9018" h="9050" extrusionOk="0">
                  <a:moveTo>
                    <a:pt x="2432" y="0"/>
                  </a:moveTo>
                  <a:lnTo>
                    <a:pt x="1" y="3861"/>
                  </a:lnTo>
                  <a:lnTo>
                    <a:pt x="274" y="4074"/>
                  </a:lnTo>
                  <a:cubicBezTo>
                    <a:pt x="1581" y="4985"/>
                    <a:pt x="7022" y="8724"/>
                    <a:pt x="8116" y="9028"/>
                  </a:cubicBezTo>
                  <a:cubicBezTo>
                    <a:pt x="8171" y="9043"/>
                    <a:pt x="8215" y="9050"/>
                    <a:pt x="8251" y="9050"/>
                  </a:cubicBezTo>
                  <a:cubicBezTo>
                    <a:pt x="9017" y="9050"/>
                    <a:pt x="5715" y="5776"/>
                    <a:pt x="5715" y="5776"/>
                  </a:cubicBezTo>
                  <a:lnTo>
                    <a:pt x="7387" y="3131"/>
                  </a:lnTo>
                  <a:lnTo>
                    <a:pt x="2432" y="0"/>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000000"/>
                  </a:solidFill>
                </a:rPr>
                <a:t> </a:t>
              </a:r>
              <a:endParaRPr>
                <a:solidFill>
                  <a:srgbClr val="000000"/>
                </a:solidFill>
              </a:endParaRPr>
            </a:p>
          </p:txBody>
        </p:sp>
        <p:sp>
          <p:nvSpPr>
            <p:cNvPr id="217" name="Google Shape;217;p15"/>
            <p:cNvSpPr/>
            <p:nvPr/>
          </p:nvSpPr>
          <p:spPr>
            <a:xfrm>
              <a:off x="3164527" y="4478187"/>
              <a:ext cx="7486" cy="5819"/>
            </a:xfrm>
            <a:custGeom>
              <a:avLst/>
              <a:gdLst/>
              <a:ahLst/>
              <a:cxnLst/>
              <a:rect l="l" t="t" r="r" b="b"/>
              <a:pathLst>
                <a:path w="548" h="426" extrusionOk="0">
                  <a:moveTo>
                    <a:pt x="0" y="0"/>
                  </a:moveTo>
                  <a:cubicBezTo>
                    <a:pt x="0" y="0"/>
                    <a:pt x="61" y="152"/>
                    <a:pt x="213" y="274"/>
                  </a:cubicBezTo>
                  <a:cubicBezTo>
                    <a:pt x="304" y="365"/>
                    <a:pt x="426" y="395"/>
                    <a:pt x="547" y="426"/>
                  </a:cubicBezTo>
                  <a:cubicBezTo>
                    <a:pt x="547" y="395"/>
                    <a:pt x="426" y="335"/>
                    <a:pt x="274" y="213"/>
                  </a:cubicBezTo>
                  <a:cubicBezTo>
                    <a:pt x="182" y="152"/>
                    <a:pt x="91" y="6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15"/>
            <p:cNvGrpSpPr/>
            <p:nvPr/>
          </p:nvGrpSpPr>
          <p:grpSpPr>
            <a:xfrm>
              <a:off x="3093932" y="4444556"/>
              <a:ext cx="110045" cy="89692"/>
              <a:chOff x="3091020" y="4440281"/>
              <a:chExt cx="110045" cy="89692"/>
            </a:xfrm>
          </p:grpSpPr>
          <p:sp>
            <p:nvSpPr>
              <p:cNvPr id="219" name="Google Shape;219;p15"/>
              <p:cNvSpPr/>
              <p:nvPr/>
            </p:nvSpPr>
            <p:spPr>
              <a:xfrm>
                <a:off x="3091020" y="4460621"/>
                <a:ext cx="110045" cy="69352"/>
              </a:xfrm>
              <a:custGeom>
                <a:avLst/>
                <a:gdLst/>
                <a:ahLst/>
                <a:cxnLst/>
                <a:rect l="l" t="t" r="r" b="b"/>
                <a:pathLst>
                  <a:path w="8056" h="5077" extrusionOk="0">
                    <a:moveTo>
                      <a:pt x="1" y="1"/>
                    </a:moveTo>
                    <a:lnTo>
                      <a:pt x="882" y="608"/>
                    </a:lnTo>
                    <a:cubicBezTo>
                      <a:pt x="1642" y="1125"/>
                      <a:pt x="2645" y="1794"/>
                      <a:pt x="3800" y="2554"/>
                    </a:cubicBezTo>
                    <a:cubicBezTo>
                      <a:pt x="4955" y="3283"/>
                      <a:pt x="6019" y="3922"/>
                      <a:pt x="6779" y="4377"/>
                    </a:cubicBezTo>
                    <a:lnTo>
                      <a:pt x="7721" y="4894"/>
                    </a:lnTo>
                    <a:lnTo>
                      <a:pt x="7964" y="5046"/>
                    </a:lnTo>
                    <a:cubicBezTo>
                      <a:pt x="8025" y="5077"/>
                      <a:pt x="8056" y="5077"/>
                      <a:pt x="8056" y="5077"/>
                    </a:cubicBezTo>
                    <a:lnTo>
                      <a:pt x="7964" y="5016"/>
                    </a:lnTo>
                    <a:lnTo>
                      <a:pt x="7721" y="4864"/>
                    </a:lnTo>
                    <a:lnTo>
                      <a:pt x="6809" y="4317"/>
                    </a:lnTo>
                    <a:cubicBezTo>
                      <a:pt x="6049" y="3861"/>
                      <a:pt x="4986" y="3222"/>
                      <a:pt x="3831" y="2493"/>
                    </a:cubicBezTo>
                    <a:cubicBezTo>
                      <a:pt x="2676" y="1733"/>
                      <a:pt x="1642" y="1064"/>
                      <a:pt x="882" y="578"/>
                    </a:cubicBezTo>
                    <a:lnTo>
                      <a:pt x="1" y="1"/>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3176559" y="4510288"/>
                <a:ext cx="12881" cy="6816"/>
              </a:xfrm>
              <a:custGeom>
                <a:avLst/>
                <a:gdLst/>
                <a:ahLst/>
                <a:cxnLst/>
                <a:rect l="l" t="t" r="r" b="b"/>
                <a:pathLst>
                  <a:path w="943" h="499" extrusionOk="0">
                    <a:moveTo>
                      <a:pt x="801" y="1"/>
                    </a:moveTo>
                    <a:cubicBezTo>
                      <a:pt x="658" y="1"/>
                      <a:pt x="509" y="35"/>
                      <a:pt x="395" y="103"/>
                    </a:cubicBezTo>
                    <a:cubicBezTo>
                      <a:pt x="213" y="164"/>
                      <a:pt x="61" y="316"/>
                      <a:pt x="0" y="498"/>
                    </a:cubicBezTo>
                    <a:cubicBezTo>
                      <a:pt x="122" y="346"/>
                      <a:pt x="274" y="255"/>
                      <a:pt x="426" y="164"/>
                    </a:cubicBezTo>
                    <a:cubicBezTo>
                      <a:pt x="578" y="103"/>
                      <a:pt x="760" y="42"/>
                      <a:pt x="943" y="12"/>
                    </a:cubicBezTo>
                    <a:cubicBezTo>
                      <a:pt x="897" y="4"/>
                      <a:pt x="849" y="1"/>
                      <a:pt x="801"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3162858" y="4490932"/>
                <a:ext cx="7062" cy="3442"/>
              </a:xfrm>
              <a:custGeom>
                <a:avLst/>
                <a:gdLst/>
                <a:ahLst/>
                <a:cxnLst/>
                <a:rect l="l" t="t" r="r" b="b"/>
                <a:pathLst>
                  <a:path w="517" h="252" extrusionOk="0">
                    <a:moveTo>
                      <a:pt x="517" y="0"/>
                    </a:moveTo>
                    <a:cubicBezTo>
                      <a:pt x="426" y="0"/>
                      <a:pt x="335" y="31"/>
                      <a:pt x="243" y="92"/>
                    </a:cubicBezTo>
                    <a:cubicBezTo>
                      <a:pt x="122" y="152"/>
                      <a:pt x="0" y="213"/>
                      <a:pt x="0" y="244"/>
                    </a:cubicBezTo>
                    <a:cubicBezTo>
                      <a:pt x="0" y="249"/>
                      <a:pt x="4" y="252"/>
                      <a:pt x="12" y="252"/>
                    </a:cubicBezTo>
                    <a:cubicBezTo>
                      <a:pt x="46" y="252"/>
                      <a:pt x="150" y="202"/>
                      <a:pt x="274" y="152"/>
                    </a:cubicBezTo>
                    <a:cubicBezTo>
                      <a:pt x="426" y="92"/>
                      <a:pt x="517" y="0"/>
                      <a:pt x="517"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3159538" y="4486779"/>
                <a:ext cx="6652" cy="1257"/>
              </a:xfrm>
              <a:custGeom>
                <a:avLst/>
                <a:gdLst/>
                <a:ahLst/>
                <a:cxnLst/>
                <a:rect l="l" t="t" r="r" b="b"/>
                <a:pathLst>
                  <a:path w="487" h="92" extrusionOk="0">
                    <a:moveTo>
                      <a:pt x="213" y="0"/>
                    </a:moveTo>
                    <a:cubicBezTo>
                      <a:pt x="91" y="0"/>
                      <a:pt x="0" y="61"/>
                      <a:pt x="0" y="92"/>
                    </a:cubicBezTo>
                    <a:lnTo>
                      <a:pt x="243" y="92"/>
                    </a:lnTo>
                    <a:cubicBezTo>
                      <a:pt x="365" y="92"/>
                      <a:pt x="486" y="31"/>
                      <a:pt x="456"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3159948" y="4479307"/>
                <a:ext cx="7076" cy="4576"/>
              </a:xfrm>
              <a:custGeom>
                <a:avLst/>
                <a:gdLst/>
                <a:ahLst/>
                <a:cxnLst/>
                <a:rect l="l" t="t" r="r" b="b"/>
                <a:pathLst>
                  <a:path w="518" h="335" extrusionOk="0">
                    <a:moveTo>
                      <a:pt x="0" y="0"/>
                    </a:moveTo>
                    <a:cubicBezTo>
                      <a:pt x="0" y="0"/>
                      <a:pt x="92" y="92"/>
                      <a:pt x="213" y="213"/>
                    </a:cubicBezTo>
                    <a:cubicBezTo>
                      <a:pt x="365" y="304"/>
                      <a:pt x="487" y="335"/>
                      <a:pt x="517" y="335"/>
                    </a:cubicBezTo>
                    <a:cubicBezTo>
                      <a:pt x="517" y="304"/>
                      <a:pt x="396" y="243"/>
                      <a:pt x="274" y="152"/>
                    </a:cubicBezTo>
                    <a:cubicBezTo>
                      <a:pt x="183" y="61"/>
                      <a:pt x="92" y="31"/>
                      <a:pt x="0"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3168663" y="4487790"/>
                <a:ext cx="15791" cy="7308"/>
              </a:xfrm>
              <a:custGeom>
                <a:avLst/>
                <a:gdLst/>
                <a:ahLst/>
                <a:cxnLst/>
                <a:rect l="l" t="t" r="r" b="b"/>
                <a:pathLst>
                  <a:path w="1156" h="535" extrusionOk="0">
                    <a:moveTo>
                      <a:pt x="502" y="56"/>
                    </a:moveTo>
                    <a:cubicBezTo>
                      <a:pt x="571" y="56"/>
                      <a:pt x="639" y="63"/>
                      <a:pt x="700" y="78"/>
                    </a:cubicBezTo>
                    <a:cubicBezTo>
                      <a:pt x="852" y="109"/>
                      <a:pt x="1004" y="200"/>
                      <a:pt x="1065" y="352"/>
                    </a:cubicBezTo>
                    <a:cubicBezTo>
                      <a:pt x="1095" y="413"/>
                      <a:pt x="1034" y="474"/>
                      <a:pt x="973" y="474"/>
                    </a:cubicBezTo>
                    <a:cubicBezTo>
                      <a:pt x="882" y="443"/>
                      <a:pt x="821" y="443"/>
                      <a:pt x="730" y="413"/>
                    </a:cubicBezTo>
                    <a:cubicBezTo>
                      <a:pt x="609" y="382"/>
                      <a:pt x="487" y="352"/>
                      <a:pt x="365" y="291"/>
                    </a:cubicBezTo>
                    <a:cubicBezTo>
                      <a:pt x="251" y="242"/>
                      <a:pt x="163" y="202"/>
                      <a:pt x="106" y="175"/>
                    </a:cubicBezTo>
                    <a:lnTo>
                      <a:pt x="106" y="175"/>
                    </a:lnTo>
                    <a:cubicBezTo>
                      <a:pt x="174" y="130"/>
                      <a:pt x="246" y="98"/>
                      <a:pt x="305" y="78"/>
                    </a:cubicBezTo>
                    <a:cubicBezTo>
                      <a:pt x="365" y="63"/>
                      <a:pt x="434" y="56"/>
                      <a:pt x="502" y="56"/>
                    </a:cubicBezTo>
                    <a:close/>
                    <a:moveTo>
                      <a:pt x="547" y="1"/>
                    </a:moveTo>
                    <a:cubicBezTo>
                      <a:pt x="467" y="1"/>
                      <a:pt x="385" y="16"/>
                      <a:pt x="305" y="48"/>
                    </a:cubicBezTo>
                    <a:cubicBezTo>
                      <a:pt x="219" y="77"/>
                      <a:pt x="133" y="105"/>
                      <a:pt x="72" y="159"/>
                    </a:cubicBezTo>
                    <a:lnTo>
                      <a:pt x="72" y="159"/>
                    </a:lnTo>
                    <a:cubicBezTo>
                      <a:pt x="45" y="146"/>
                      <a:pt x="31" y="139"/>
                      <a:pt x="31" y="139"/>
                    </a:cubicBezTo>
                    <a:lnTo>
                      <a:pt x="31" y="139"/>
                    </a:lnTo>
                    <a:cubicBezTo>
                      <a:pt x="41" y="150"/>
                      <a:pt x="52" y="159"/>
                      <a:pt x="62" y="169"/>
                    </a:cubicBezTo>
                    <a:lnTo>
                      <a:pt x="62" y="169"/>
                    </a:lnTo>
                    <a:cubicBezTo>
                      <a:pt x="62" y="169"/>
                      <a:pt x="62" y="169"/>
                      <a:pt x="62" y="170"/>
                    </a:cubicBezTo>
                    <a:cubicBezTo>
                      <a:pt x="31" y="230"/>
                      <a:pt x="1" y="261"/>
                      <a:pt x="1" y="261"/>
                    </a:cubicBezTo>
                    <a:cubicBezTo>
                      <a:pt x="27" y="235"/>
                      <a:pt x="56" y="211"/>
                      <a:pt x="85" y="190"/>
                    </a:cubicBezTo>
                    <a:lnTo>
                      <a:pt x="85" y="190"/>
                    </a:lnTo>
                    <a:cubicBezTo>
                      <a:pt x="159" y="254"/>
                      <a:pt x="237" y="303"/>
                      <a:pt x="335" y="352"/>
                    </a:cubicBezTo>
                    <a:cubicBezTo>
                      <a:pt x="457" y="413"/>
                      <a:pt x="578" y="443"/>
                      <a:pt x="700" y="474"/>
                    </a:cubicBezTo>
                    <a:cubicBezTo>
                      <a:pt x="791" y="504"/>
                      <a:pt x="882" y="534"/>
                      <a:pt x="943" y="534"/>
                    </a:cubicBezTo>
                    <a:cubicBezTo>
                      <a:pt x="1004" y="534"/>
                      <a:pt x="1065" y="504"/>
                      <a:pt x="1095" y="474"/>
                    </a:cubicBezTo>
                    <a:cubicBezTo>
                      <a:pt x="1125" y="443"/>
                      <a:pt x="1156" y="382"/>
                      <a:pt x="1125" y="322"/>
                    </a:cubicBezTo>
                    <a:cubicBezTo>
                      <a:pt x="991" y="120"/>
                      <a:pt x="774" y="1"/>
                      <a:pt x="547"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5"/>
              <p:cNvSpPr/>
              <p:nvPr/>
            </p:nvSpPr>
            <p:spPr>
              <a:xfrm>
                <a:off x="3167420" y="4479567"/>
                <a:ext cx="5409" cy="10955"/>
              </a:xfrm>
              <a:custGeom>
                <a:avLst/>
                <a:gdLst/>
                <a:ahLst/>
                <a:cxnLst/>
                <a:rect l="l" t="t" r="r" b="b"/>
                <a:pathLst>
                  <a:path w="396" h="802" extrusionOk="0">
                    <a:moveTo>
                      <a:pt x="181" y="0"/>
                    </a:moveTo>
                    <a:cubicBezTo>
                      <a:pt x="124" y="0"/>
                      <a:pt x="84" y="35"/>
                      <a:pt x="61" y="103"/>
                    </a:cubicBezTo>
                    <a:cubicBezTo>
                      <a:pt x="31" y="133"/>
                      <a:pt x="1" y="194"/>
                      <a:pt x="1" y="255"/>
                    </a:cubicBezTo>
                    <a:cubicBezTo>
                      <a:pt x="1" y="346"/>
                      <a:pt x="31" y="468"/>
                      <a:pt x="31" y="559"/>
                    </a:cubicBezTo>
                    <a:cubicBezTo>
                      <a:pt x="61" y="650"/>
                      <a:pt x="92" y="711"/>
                      <a:pt x="153" y="802"/>
                    </a:cubicBezTo>
                    <a:cubicBezTo>
                      <a:pt x="153" y="802"/>
                      <a:pt x="122" y="711"/>
                      <a:pt x="92" y="528"/>
                    </a:cubicBezTo>
                    <a:cubicBezTo>
                      <a:pt x="92" y="437"/>
                      <a:pt x="92" y="346"/>
                      <a:pt x="92" y="255"/>
                    </a:cubicBezTo>
                    <a:cubicBezTo>
                      <a:pt x="92" y="173"/>
                      <a:pt x="116" y="68"/>
                      <a:pt x="186" y="68"/>
                    </a:cubicBezTo>
                    <a:cubicBezTo>
                      <a:pt x="195" y="68"/>
                      <a:pt x="204" y="69"/>
                      <a:pt x="213" y="73"/>
                    </a:cubicBezTo>
                    <a:cubicBezTo>
                      <a:pt x="304" y="103"/>
                      <a:pt x="335" y="224"/>
                      <a:pt x="335" y="346"/>
                    </a:cubicBezTo>
                    <a:cubicBezTo>
                      <a:pt x="365" y="437"/>
                      <a:pt x="335" y="498"/>
                      <a:pt x="304" y="589"/>
                    </a:cubicBezTo>
                    <a:cubicBezTo>
                      <a:pt x="274" y="680"/>
                      <a:pt x="213" y="741"/>
                      <a:pt x="183" y="802"/>
                    </a:cubicBezTo>
                    <a:cubicBezTo>
                      <a:pt x="183" y="802"/>
                      <a:pt x="274" y="772"/>
                      <a:pt x="335" y="620"/>
                    </a:cubicBezTo>
                    <a:cubicBezTo>
                      <a:pt x="396" y="528"/>
                      <a:pt x="396" y="437"/>
                      <a:pt x="396" y="346"/>
                    </a:cubicBezTo>
                    <a:cubicBezTo>
                      <a:pt x="396" y="194"/>
                      <a:pt x="335" y="73"/>
                      <a:pt x="244" y="12"/>
                    </a:cubicBezTo>
                    <a:cubicBezTo>
                      <a:pt x="221" y="4"/>
                      <a:pt x="200" y="0"/>
                      <a:pt x="18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3099748" y="4440281"/>
                <a:ext cx="15791" cy="34054"/>
              </a:xfrm>
              <a:custGeom>
                <a:avLst/>
                <a:gdLst/>
                <a:ahLst/>
                <a:cxnLst/>
                <a:rect l="l" t="t" r="r" b="b"/>
                <a:pathLst>
                  <a:path w="1156" h="2493" extrusionOk="0">
                    <a:moveTo>
                      <a:pt x="0" y="0"/>
                    </a:moveTo>
                    <a:cubicBezTo>
                      <a:pt x="0" y="0"/>
                      <a:pt x="152" y="61"/>
                      <a:pt x="365" y="243"/>
                    </a:cubicBezTo>
                    <a:cubicBezTo>
                      <a:pt x="638" y="456"/>
                      <a:pt x="821" y="730"/>
                      <a:pt x="942" y="1064"/>
                    </a:cubicBezTo>
                    <a:cubicBezTo>
                      <a:pt x="1064" y="1398"/>
                      <a:pt x="1064" y="1733"/>
                      <a:pt x="1003" y="2067"/>
                    </a:cubicBezTo>
                    <a:cubicBezTo>
                      <a:pt x="942" y="2341"/>
                      <a:pt x="851" y="2493"/>
                      <a:pt x="882" y="2493"/>
                    </a:cubicBezTo>
                    <a:cubicBezTo>
                      <a:pt x="882" y="2462"/>
                      <a:pt x="912" y="2432"/>
                      <a:pt x="942" y="2401"/>
                    </a:cubicBezTo>
                    <a:cubicBezTo>
                      <a:pt x="973" y="2280"/>
                      <a:pt x="1033" y="2189"/>
                      <a:pt x="1064" y="2097"/>
                    </a:cubicBezTo>
                    <a:cubicBezTo>
                      <a:pt x="1155" y="1733"/>
                      <a:pt x="1125" y="1368"/>
                      <a:pt x="1003" y="1034"/>
                    </a:cubicBezTo>
                    <a:cubicBezTo>
                      <a:pt x="882" y="699"/>
                      <a:pt x="669" y="395"/>
                      <a:pt x="395" y="183"/>
                    </a:cubicBezTo>
                    <a:cubicBezTo>
                      <a:pt x="304" y="122"/>
                      <a:pt x="213" y="61"/>
                      <a:pt x="122" y="31"/>
                    </a:cubicBezTo>
                    <a:cubicBezTo>
                      <a:pt x="91" y="0"/>
                      <a:pt x="30" y="0"/>
                      <a:pt x="0"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3124241" y="4473461"/>
                <a:ext cx="19520" cy="12499"/>
              </a:xfrm>
              <a:custGeom>
                <a:avLst/>
                <a:gdLst/>
                <a:ahLst/>
                <a:cxnLst/>
                <a:rect l="l" t="t" r="r" b="b"/>
                <a:pathLst>
                  <a:path w="1429" h="915" extrusionOk="0">
                    <a:moveTo>
                      <a:pt x="3" y="0"/>
                    </a:moveTo>
                    <a:cubicBezTo>
                      <a:pt x="1" y="0"/>
                      <a:pt x="0" y="1"/>
                      <a:pt x="0" y="3"/>
                    </a:cubicBezTo>
                    <a:cubicBezTo>
                      <a:pt x="183" y="216"/>
                      <a:pt x="426" y="368"/>
                      <a:pt x="669" y="520"/>
                    </a:cubicBezTo>
                    <a:cubicBezTo>
                      <a:pt x="912" y="702"/>
                      <a:pt x="1155" y="823"/>
                      <a:pt x="1429" y="915"/>
                    </a:cubicBezTo>
                    <a:cubicBezTo>
                      <a:pt x="1429" y="915"/>
                      <a:pt x="1095" y="732"/>
                      <a:pt x="699" y="459"/>
                    </a:cubicBezTo>
                    <a:cubicBezTo>
                      <a:pt x="327" y="229"/>
                      <a:pt x="35" y="0"/>
                      <a:pt x="3"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3110116" y="4465101"/>
                <a:ext cx="1680" cy="5082"/>
              </a:xfrm>
              <a:custGeom>
                <a:avLst/>
                <a:gdLst/>
                <a:ahLst/>
                <a:cxnLst/>
                <a:rect l="l" t="t" r="r" b="b"/>
                <a:pathLst>
                  <a:path w="123" h="372" extrusionOk="0">
                    <a:moveTo>
                      <a:pt x="74" y="1"/>
                    </a:moveTo>
                    <a:cubicBezTo>
                      <a:pt x="70" y="1"/>
                      <a:pt x="66" y="3"/>
                      <a:pt x="62" y="7"/>
                    </a:cubicBezTo>
                    <a:cubicBezTo>
                      <a:pt x="62" y="7"/>
                      <a:pt x="62" y="68"/>
                      <a:pt x="31" y="189"/>
                    </a:cubicBezTo>
                    <a:cubicBezTo>
                      <a:pt x="1" y="280"/>
                      <a:pt x="1" y="341"/>
                      <a:pt x="31" y="372"/>
                    </a:cubicBezTo>
                    <a:cubicBezTo>
                      <a:pt x="62" y="372"/>
                      <a:pt x="92" y="280"/>
                      <a:pt x="123" y="189"/>
                    </a:cubicBezTo>
                    <a:cubicBezTo>
                      <a:pt x="123" y="84"/>
                      <a:pt x="100" y="1"/>
                      <a:pt x="74"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5"/>
              <p:cNvSpPr/>
              <p:nvPr/>
            </p:nvSpPr>
            <p:spPr>
              <a:xfrm>
                <a:off x="3109707" y="4455635"/>
                <a:ext cx="1257" cy="4166"/>
              </a:xfrm>
              <a:custGeom>
                <a:avLst/>
                <a:gdLst/>
                <a:ahLst/>
                <a:cxnLst/>
                <a:rect l="l" t="t" r="r" b="b"/>
                <a:pathLst>
                  <a:path w="92" h="305" extrusionOk="0">
                    <a:moveTo>
                      <a:pt x="1" y="1"/>
                    </a:moveTo>
                    <a:lnTo>
                      <a:pt x="1" y="153"/>
                    </a:lnTo>
                    <a:cubicBezTo>
                      <a:pt x="1" y="244"/>
                      <a:pt x="61" y="305"/>
                      <a:pt x="92" y="305"/>
                    </a:cubicBezTo>
                    <a:cubicBezTo>
                      <a:pt x="92" y="305"/>
                      <a:pt x="92" y="244"/>
                      <a:pt x="92" y="153"/>
                    </a:cubicBezTo>
                    <a:cubicBezTo>
                      <a:pt x="61" y="62"/>
                      <a:pt x="31" y="1"/>
                      <a:pt x="1"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5"/>
              <p:cNvSpPr/>
              <p:nvPr/>
            </p:nvSpPr>
            <p:spPr>
              <a:xfrm>
                <a:off x="3104721" y="4448163"/>
                <a:ext cx="3333" cy="3757"/>
              </a:xfrm>
              <a:custGeom>
                <a:avLst/>
                <a:gdLst/>
                <a:ahLst/>
                <a:cxnLst/>
                <a:rect l="l" t="t" r="r" b="b"/>
                <a:pathLst>
                  <a:path w="244" h="275" extrusionOk="0">
                    <a:moveTo>
                      <a:pt x="1" y="1"/>
                    </a:moveTo>
                    <a:cubicBezTo>
                      <a:pt x="1" y="31"/>
                      <a:pt x="62" y="61"/>
                      <a:pt x="92" y="153"/>
                    </a:cubicBezTo>
                    <a:cubicBezTo>
                      <a:pt x="153" y="213"/>
                      <a:pt x="183" y="274"/>
                      <a:pt x="214" y="274"/>
                    </a:cubicBezTo>
                    <a:cubicBezTo>
                      <a:pt x="214" y="274"/>
                      <a:pt x="244" y="183"/>
                      <a:pt x="153" y="92"/>
                    </a:cubicBezTo>
                    <a:cubicBezTo>
                      <a:pt x="92" y="1"/>
                      <a:pt x="1" y="1"/>
                      <a:pt x="1"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5"/>
              <p:cNvSpPr/>
              <p:nvPr/>
            </p:nvSpPr>
            <p:spPr>
              <a:xfrm>
                <a:off x="3100158" y="4443846"/>
                <a:ext cx="1680" cy="2008"/>
              </a:xfrm>
              <a:custGeom>
                <a:avLst/>
                <a:gdLst/>
                <a:ahLst/>
                <a:cxnLst/>
                <a:rect l="l" t="t" r="r" b="b"/>
                <a:pathLst>
                  <a:path w="123" h="147" extrusionOk="0">
                    <a:moveTo>
                      <a:pt x="27" y="0"/>
                    </a:moveTo>
                    <a:cubicBezTo>
                      <a:pt x="18" y="0"/>
                      <a:pt x="9" y="4"/>
                      <a:pt x="0" y="13"/>
                    </a:cubicBezTo>
                    <a:cubicBezTo>
                      <a:pt x="0" y="13"/>
                      <a:pt x="0" y="43"/>
                      <a:pt x="31" y="104"/>
                    </a:cubicBezTo>
                    <a:cubicBezTo>
                      <a:pt x="52" y="125"/>
                      <a:pt x="89" y="147"/>
                      <a:pt x="109" y="147"/>
                    </a:cubicBezTo>
                    <a:cubicBezTo>
                      <a:pt x="117" y="147"/>
                      <a:pt x="122" y="143"/>
                      <a:pt x="122" y="134"/>
                    </a:cubicBezTo>
                    <a:cubicBezTo>
                      <a:pt x="122" y="134"/>
                      <a:pt x="122" y="104"/>
                      <a:pt x="92" y="43"/>
                    </a:cubicBezTo>
                    <a:cubicBezTo>
                      <a:pt x="70" y="22"/>
                      <a:pt x="49" y="0"/>
                      <a:pt x="27"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232;p15"/>
            <p:cNvSpPr/>
            <p:nvPr/>
          </p:nvSpPr>
          <p:spPr>
            <a:xfrm>
              <a:off x="3089777" y="3623987"/>
              <a:ext cx="451764" cy="876508"/>
            </a:xfrm>
            <a:custGeom>
              <a:avLst/>
              <a:gdLst/>
              <a:ahLst/>
              <a:cxnLst/>
              <a:rect l="l" t="t" r="r" b="b"/>
              <a:pathLst>
                <a:path w="33072" h="64166" extrusionOk="0">
                  <a:moveTo>
                    <a:pt x="12372" y="0"/>
                  </a:moveTo>
                  <a:cubicBezTo>
                    <a:pt x="12372" y="1"/>
                    <a:pt x="19879" y="31885"/>
                    <a:pt x="20031" y="32463"/>
                  </a:cubicBezTo>
                  <a:cubicBezTo>
                    <a:pt x="20183" y="33071"/>
                    <a:pt x="1" y="58542"/>
                    <a:pt x="1" y="58542"/>
                  </a:cubicBezTo>
                  <a:lnTo>
                    <a:pt x="8511" y="64166"/>
                  </a:lnTo>
                  <a:cubicBezTo>
                    <a:pt x="8511" y="64166"/>
                    <a:pt x="31673" y="38724"/>
                    <a:pt x="32372" y="37144"/>
                  </a:cubicBezTo>
                  <a:cubicBezTo>
                    <a:pt x="33071" y="35563"/>
                    <a:pt x="28147" y="2645"/>
                    <a:pt x="28147" y="2645"/>
                  </a:cubicBezTo>
                  <a:lnTo>
                    <a:pt x="12372" y="0"/>
                  </a:lnTo>
                  <a:close/>
                </a:path>
              </a:pathLst>
            </a:custGeom>
            <a:solidFill>
              <a:srgbClr val="45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p:nvPr/>
          </p:nvSpPr>
          <p:spPr>
            <a:xfrm>
              <a:off x="3204370" y="3617758"/>
              <a:ext cx="455083" cy="919823"/>
            </a:xfrm>
            <a:custGeom>
              <a:avLst/>
              <a:gdLst/>
              <a:ahLst/>
              <a:cxnLst/>
              <a:rect l="l" t="t" r="r" b="b"/>
              <a:pathLst>
                <a:path w="33315" h="67337" extrusionOk="0">
                  <a:moveTo>
                    <a:pt x="1186" y="1"/>
                  </a:moveTo>
                  <a:lnTo>
                    <a:pt x="882" y="1216"/>
                  </a:lnTo>
                  <a:cubicBezTo>
                    <a:pt x="1" y="4803"/>
                    <a:pt x="548" y="8602"/>
                    <a:pt x="2402" y="11824"/>
                  </a:cubicBezTo>
                  <a:lnTo>
                    <a:pt x="15837" y="35138"/>
                  </a:lnTo>
                  <a:cubicBezTo>
                    <a:pt x="16779" y="36779"/>
                    <a:pt x="17478" y="38572"/>
                    <a:pt x="17904" y="40427"/>
                  </a:cubicBezTo>
                  <a:lnTo>
                    <a:pt x="23983" y="67327"/>
                  </a:lnTo>
                  <a:lnTo>
                    <a:pt x="33310" y="67327"/>
                  </a:lnTo>
                  <a:cubicBezTo>
                    <a:pt x="33201" y="66800"/>
                    <a:pt x="30884" y="44988"/>
                    <a:pt x="29697" y="37600"/>
                  </a:cubicBezTo>
                  <a:cubicBezTo>
                    <a:pt x="28785" y="31916"/>
                    <a:pt x="21156" y="14256"/>
                    <a:pt x="17478" y="5928"/>
                  </a:cubicBezTo>
                  <a:lnTo>
                    <a:pt x="19758" y="3101"/>
                  </a:lnTo>
                  <a:lnTo>
                    <a:pt x="15776" y="2463"/>
                  </a:lnTo>
                  <a:lnTo>
                    <a:pt x="1186" y="1"/>
                  </a:lnTo>
                  <a:close/>
                  <a:moveTo>
                    <a:pt x="33310" y="67327"/>
                  </a:moveTo>
                  <a:cubicBezTo>
                    <a:pt x="33312" y="67333"/>
                    <a:pt x="33313" y="67336"/>
                    <a:pt x="33313" y="67336"/>
                  </a:cubicBezTo>
                  <a:cubicBezTo>
                    <a:pt x="33314" y="67336"/>
                    <a:pt x="33314" y="67333"/>
                    <a:pt x="33314" y="67327"/>
                  </a:cubicBezTo>
                  <a:close/>
                </a:path>
              </a:pathLst>
            </a:custGeom>
            <a:solidFill>
              <a:srgbClr val="453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5"/>
            <p:cNvSpPr/>
            <p:nvPr/>
          </p:nvSpPr>
          <p:spPr>
            <a:xfrm>
              <a:off x="3446849" y="3697477"/>
              <a:ext cx="53165" cy="137023"/>
            </a:xfrm>
            <a:custGeom>
              <a:avLst/>
              <a:gdLst/>
              <a:ahLst/>
              <a:cxnLst/>
              <a:rect l="l" t="t" r="r" b="b"/>
              <a:pathLst>
                <a:path w="3892" h="10031" extrusionOk="0">
                  <a:moveTo>
                    <a:pt x="1" y="0"/>
                  </a:moveTo>
                  <a:lnTo>
                    <a:pt x="1" y="0"/>
                  </a:lnTo>
                  <a:cubicBezTo>
                    <a:pt x="31" y="152"/>
                    <a:pt x="62" y="304"/>
                    <a:pt x="122" y="426"/>
                  </a:cubicBezTo>
                  <a:cubicBezTo>
                    <a:pt x="244" y="730"/>
                    <a:pt x="396" y="1064"/>
                    <a:pt x="578" y="1490"/>
                  </a:cubicBezTo>
                  <a:cubicBezTo>
                    <a:pt x="943" y="2402"/>
                    <a:pt x="1429" y="3618"/>
                    <a:pt x="1977" y="5016"/>
                  </a:cubicBezTo>
                  <a:cubicBezTo>
                    <a:pt x="2524" y="6414"/>
                    <a:pt x="2980" y="7660"/>
                    <a:pt x="3314" y="8572"/>
                  </a:cubicBezTo>
                  <a:cubicBezTo>
                    <a:pt x="3466" y="8998"/>
                    <a:pt x="3618" y="9362"/>
                    <a:pt x="3740" y="9666"/>
                  </a:cubicBezTo>
                  <a:cubicBezTo>
                    <a:pt x="3770" y="9788"/>
                    <a:pt x="3831" y="9909"/>
                    <a:pt x="3892" y="10031"/>
                  </a:cubicBezTo>
                  <a:cubicBezTo>
                    <a:pt x="3892" y="9879"/>
                    <a:pt x="3831" y="9757"/>
                    <a:pt x="3800" y="9605"/>
                  </a:cubicBezTo>
                  <a:cubicBezTo>
                    <a:pt x="3709" y="9362"/>
                    <a:pt x="3588" y="8967"/>
                    <a:pt x="3466" y="8511"/>
                  </a:cubicBezTo>
                  <a:cubicBezTo>
                    <a:pt x="3162" y="7599"/>
                    <a:pt x="2706" y="6323"/>
                    <a:pt x="2159" y="4925"/>
                  </a:cubicBezTo>
                  <a:cubicBezTo>
                    <a:pt x="1612" y="3557"/>
                    <a:pt x="1095" y="2311"/>
                    <a:pt x="700" y="1429"/>
                  </a:cubicBezTo>
                  <a:cubicBezTo>
                    <a:pt x="487" y="973"/>
                    <a:pt x="335" y="639"/>
                    <a:pt x="214" y="396"/>
                  </a:cubicBezTo>
                  <a:cubicBezTo>
                    <a:pt x="153" y="244"/>
                    <a:pt x="92" y="122"/>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5"/>
            <p:cNvSpPr/>
            <p:nvPr/>
          </p:nvSpPr>
          <p:spPr>
            <a:xfrm>
              <a:off x="3310672" y="3907568"/>
              <a:ext cx="151148" cy="323455"/>
            </a:xfrm>
            <a:custGeom>
              <a:avLst/>
              <a:gdLst/>
              <a:ahLst/>
              <a:cxnLst/>
              <a:rect l="l" t="t" r="r" b="b"/>
              <a:pathLst>
                <a:path w="11065" h="23679" extrusionOk="0">
                  <a:moveTo>
                    <a:pt x="0" y="1"/>
                  </a:moveTo>
                  <a:lnTo>
                    <a:pt x="0" y="1"/>
                  </a:lnTo>
                  <a:cubicBezTo>
                    <a:pt x="30" y="61"/>
                    <a:pt x="91" y="153"/>
                    <a:pt x="152" y="213"/>
                  </a:cubicBezTo>
                  <a:cubicBezTo>
                    <a:pt x="243" y="396"/>
                    <a:pt x="395" y="609"/>
                    <a:pt x="547" y="852"/>
                  </a:cubicBezTo>
                  <a:cubicBezTo>
                    <a:pt x="942" y="1429"/>
                    <a:pt x="1489" y="2250"/>
                    <a:pt x="2128" y="3223"/>
                  </a:cubicBezTo>
                  <a:cubicBezTo>
                    <a:pt x="3830" y="5806"/>
                    <a:pt x="5410" y="8481"/>
                    <a:pt x="6839" y="11247"/>
                  </a:cubicBezTo>
                  <a:cubicBezTo>
                    <a:pt x="7660" y="12888"/>
                    <a:pt x="8359" y="14439"/>
                    <a:pt x="8936" y="15928"/>
                  </a:cubicBezTo>
                  <a:cubicBezTo>
                    <a:pt x="9240" y="16657"/>
                    <a:pt x="9514" y="17356"/>
                    <a:pt x="9696" y="18025"/>
                  </a:cubicBezTo>
                  <a:lnTo>
                    <a:pt x="10000" y="18998"/>
                  </a:lnTo>
                  <a:cubicBezTo>
                    <a:pt x="10091" y="19302"/>
                    <a:pt x="10183" y="19606"/>
                    <a:pt x="10274" y="19910"/>
                  </a:cubicBezTo>
                  <a:cubicBezTo>
                    <a:pt x="10426" y="20457"/>
                    <a:pt x="10547" y="21004"/>
                    <a:pt x="10639" y="21460"/>
                  </a:cubicBezTo>
                  <a:cubicBezTo>
                    <a:pt x="10699" y="21703"/>
                    <a:pt x="10760" y="21916"/>
                    <a:pt x="10791" y="22098"/>
                  </a:cubicBezTo>
                  <a:cubicBezTo>
                    <a:pt x="10821" y="22311"/>
                    <a:pt x="10851" y="22493"/>
                    <a:pt x="10882" y="22645"/>
                  </a:cubicBezTo>
                  <a:cubicBezTo>
                    <a:pt x="10943" y="22980"/>
                    <a:pt x="10973" y="23223"/>
                    <a:pt x="11003" y="23405"/>
                  </a:cubicBezTo>
                  <a:cubicBezTo>
                    <a:pt x="11034" y="23496"/>
                    <a:pt x="11034" y="23588"/>
                    <a:pt x="11064" y="23679"/>
                  </a:cubicBezTo>
                  <a:cubicBezTo>
                    <a:pt x="11064" y="23588"/>
                    <a:pt x="11064" y="23496"/>
                    <a:pt x="11034" y="23405"/>
                  </a:cubicBezTo>
                  <a:cubicBezTo>
                    <a:pt x="11003" y="23192"/>
                    <a:pt x="10973" y="22949"/>
                    <a:pt x="10943" y="22645"/>
                  </a:cubicBezTo>
                  <a:cubicBezTo>
                    <a:pt x="10912" y="22463"/>
                    <a:pt x="10882" y="22281"/>
                    <a:pt x="10851" y="22068"/>
                  </a:cubicBezTo>
                  <a:cubicBezTo>
                    <a:pt x="10821" y="21885"/>
                    <a:pt x="10760" y="21673"/>
                    <a:pt x="10730" y="21430"/>
                  </a:cubicBezTo>
                  <a:cubicBezTo>
                    <a:pt x="10639" y="20974"/>
                    <a:pt x="10547" y="20426"/>
                    <a:pt x="10365" y="19849"/>
                  </a:cubicBezTo>
                  <a:cubicBezTo>
                    <a:pt x="10304" y="19575"/>
                    <a:pt x="10213" y="19271"/>
                    <a:pt x="10152" y="18937"/>
                  </a:cubicBezTo>
                  <a:lnTo>
                    <a:pt x="9848" y="17964"/>
                  </a:lnTo>
                  <a:cubicBezTo>
                    <a:pt x="9635" y="17296"/>
                    <a:pt x="9362" y="16597"/>
                    <a:pt x="9119" y="15837"/>
                  </a:cubicBezTo>
                  <a:cubicBezTo>
                    <a:pt x="8541" y="14378"/>
                    <a:pt x="7842" y="12797"/>
                    <a:pt x="7021" y="11156"/>
                  </a:cubicBezTo>
                  <a:cubicBezTo>
                    <a:pt x="5593" y="8390"/>
                    <a:pt x="3982" y="5715"/>
                    <a:pt x="2249" y="3131"/>
                  </a:cubicBezTo>
                  <a:cubicBezTo>
                    <a:pt x="1581" y="2159"/>
                    <a:pt x="1003" y="1368"/>
                    <a:pt x="638" y="821"/>
                  </a:cubicBezTo>
                  <a:lnTo>
                    <a:pt x="182" y="183"/>
                  </a:lnTo>
                  <a:cubicBezTo>
                    <a:pt x="122" y="122"/>
                    <a:pt x="61" y="6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5"/>
            <p:cNvSpPr/>
            <p:nvPr/>
          </p:nvSpPr>
          <p:spPr>
            <a:xfrm>
              <a:off x="3106390" y="4409668"/>
              <a:ext cx="120003" cy="76838"/>
            </a:xfrm>
            <a:custGeom>
              <a:avLst/>
              <a:gdLst/>
              <a:ahLst/>
              <a:cxnLst/>
              <a:rect l="l" t="t" r="r" b="b"/>
              <a:pathLst>
                <a:path w="8785" h="5625" extrusionOk="0">
                  <a:moveTo>
                    <a:pt x="31" y="1"/>
                  </a:moveTo>
                  <a:lnTo>
                    <a:pt x="31" y="1"/>
                  </a:lnTo>
                  <a:cubicBezTo>
                    <a:pt x="1" y="31"/>
                    <a:pt x="517" y="335"/>
                    <a:pt x="1308" y="852"/>
                  </a:cubicBezTo>
                  <a:cubicBezTo>
                    <a:pt x="2098" y="1369"/>
                    <a:pt x="3131" y="2159"/>
                    <a:pt x="4286" y="3010"/>
                  </a:cubicBezTo>
                  <a:cubicBezTo>
                    <a:pt x="5259" y="3740"/>
                    <a:pt x="6293" y="4439"/>
                    <a:pt x="7356" y="5016"/>
                  </a:cubicBezTo>
                  <a:cubicBezTo>
                    <a:pt x="7691" y="5199"/>
                    <a:pt x="8025" y="5351"/>
                    <a:pt x="8390" y="5472"/>
                  </a:cubicBezTo>
                  <a:cubicBezTo>
                    <a:pt x="8511" y="5533"/>
                    <a:pt x="8633" y="5594"/>
                    <a:pt x="8755" y="5624"/>
                  </a:cubicBezTo>
                  <a:cubicBezTo>
                    <a:pt x="8785" y="5594"/>
                    <a:pt x="8238" y="5351"/>
                    <a:pt x="7448" y="4895"/>
                  </a:cubicBezTo>
                  <a:cubicBezTo>
                    <a:pt x="6384" y="4287"/>
                    <a:pt x="5381" y="3588"/>
                    <a:pt x="4408" y="2858"/>
                  </a:cubicBezTo>
                  <a:cubicBezTo>
                    <a:pt x="3253" y="1977"/>
                    <a:pt x="2189" y="1217"/>
                    <a:pt x="1399" y="730"/>
                  </a:cubicBezTo>
                  <a:cubicBezTo>
                    <a:pt x="973" y="487"/>
                    <a:pt x="639" y="305"/>
                    <a:pt x="426" y="183"/>
                  </a:cubicBezTo>
                  <a:cubicBezTo>
                    <a:pt x="305" y="122"/>
                    <a:pt x="153" y="62"/>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5"/>
            <p:cNvSpPr/>
            <p:nvPr/>
          </p:nvSpPr>
          <p:spPr>
            <a:xfrm>
              <a:off x="3524892" y="4514191"/>
              <a:ext cx="134551" cy="3347"/>
            </a:xfrm>
            <a:custGeom>
              <a:avLst/>
              <a:gdLst/>
              <a:ahLst/>
              <a:cxnLst/>
              <a:rect l="l" t="t" r="r" b="b"/>
              <a:pathLst>
                <a:path w="9850" h="245" extrusionOk="0">
                  <a:moveTo>
                    <a:pt x="4925" y="1"/>
                  </a:moveTo>
                  <a:cubicBezTo>
                    <a:pt x="3588" y="1"/>
                    <a:pt x="2341" y="62"/>
                    <a:pt x="1460" y="92"/>
                  </a:cubicBezTo>
                  <a:cubicBezTo>
                    <a:pt x="1004" y="123"/>
                    <a:pt x="639" y="153"/>
                    <a:pt x="396" y="153"/>
                  </a:cubicBezTo>
                  <a:cubicBezTo>
                    <a:pt x="244" y="153"/>
                    <a:pt x="122" y="183"/>
                    <a:pt x="1" y="214"/>
                  </a:cubicBezTo>
                  <a:cubicBezTo>
                    <a:pt x="122" y="244"/>
                    <a:pt x="244" y="244"/>
                    <a:pt x="396" y="244"/>
                  </a:cubicBezTo>
                  <a:lnTo>
                    <a:pt x="1460" y="244"/>
                  </a:lnTo>
                  <a:lnTo>
                    <a:pt x="4925" y="214"/>
                  </a:lnTo>
                  <a:lnTo>
                    <a:pt x="8420" y="244"/>
                  </a:lnTo>
                  <a:lnTo>
                    <a:pt x="9849" y="244"/>
                  </a:lnTo>
                  <a:cubicBezTo>
                    <a:pt x="9727" y="214"/>
                    <a:pt x="9606" y="183"/>
                    <a:pt x="9484" y="183"/>
                  </a:cubicBezTo>
                  <a:cubicBezTo>
                    <a:pt x="9241" y="153"/>
                    <a:pt x="8876" y="123"/>
                    <a:pt x="8420" y="92"/>
                  </a:cubicBezTo>
                  <a:cubicBezTo>
                    <a:pt x="7539" y="62"/>
                    <a:pt x="6293" y="31"/>
                    <a:pt x="4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5"/>
            <p:cNvSpPr/>
            <p:nvPr/>
          </p:nvSpPr>
          <p:spPr>
            <a:xfrm>
              <a:off x="3239668" y="2951027"/>
              <a:ext cx="234187" cy="208096"/>
            </a:xfrm>
            <a:custGeom>
              <a:avLst/>
              <a:gdLst/>
              <a:ahLst/>
              <a:cxnLst/>
              <a:rect l="l" t="t" r="r" b="b"/>
              <a:pathLst>
                <a:path w="17144" h="15234" extrusionOk="0">
                  <a:moveTo>
                    <a:pt x="12482" y="1"/>
                  </a:moveTo>
                  <a:cubicBezTo>
                    <a:pt x="11330" y="1"/>
                    <a:pt x="10179" y="331"/>
                    <a:pt x="9180" y="967"/>
                  </a:cubicBezTo>
                  <a:cubicBezTo>
                    <a:pt x="8785" y="1271"/>
                    <a:pt x="8359" y="1514"/>
                    <a:pt x="7903" y="1727"/>
                  </a:cubicBezTo>
                  <a:cubicBezTo>
                    <a:pt x="7326" y="1909"/>
                    <a:pt x="6718" y="1848"/>
                    <a:pt x="6140" y="1940"/>
                  </a:cubicBezTo>
                  <a:cubicBezTo>
                    <a:pt x="5076" y="2122"/>
                    <a:pt x="4165" y="2821"/>
                    <a:pt x="3709" y="3794"/>
                  </a:cubicBezTo>
                  <a:cubicBezTo>
                    <a:pt x="3405" y="4493"/>
                    <a:pt x="3314" y="5283"/>
                    <a:pt x="2827" y="5830"/>
                  </a:cubicBezTo>
                  <a:cubicBezTo>
                    <a:pt x="2432" y="6286"/>
                    <a:pt x="1763" y="6499"/>
                    <a:pt x="1277" y="6864"/>
                  </a:cubicBezTo>
                  <a:cubicBezTo>
                    <a:pt x="304" y="7654"/>
                    <a:pt x="0" y="9022"/>
                    <a:pt x="578" y="10146"/>
                  </a:cubicBezTo>
                  <a:cubicBezTo>
                    <a:pt x="791" y="10572"/>
                    <a:pt x="1155" y="10937"/>
                    <a:pt x="1216" y="11423"/>
                  </a:cubicBezTo>
                  <a:cubicBezTo>
                    <a:pt x="1307" y="11879"/>
                    <a:pt x="1095" y="12365"/>
                    <a:pt x="1095" y="12852"/>
                  </a:cubicBezTo>
                  <a:cubicBezTo>
                    <a:pt x="1095" y="13703"/>
                    <a:pt x="1581" y="14432"/>
                    <a:pt x="2341" y="14827"/>
                  </a:cubicBezTo>
                  <a:cubicBezTo>
                    <a:pt x="2925" y="15084"/>
                    <a:pt x="3545" y="15234"/>
                    <a:pt x="4188" y="15234"/>
                  </a:cubicBezTo>
                  <a:cubicBezTo>
                    <a:pt x="4381" y="15234"/>
                    <a:pt x="4576" y="15220"/>
                    <a:pt x="4773" y="15192"/>
                  </a:cubicBezTo>
                  <a:lnTo>
                    <a:pt x="14803" y="7502"/>
                  </a:lnTo>
                  <a:cubicBezTo>
                    <a:pt x="15685" y="7380"/>
                    <a:pt x="16384" y="6590"/>
                    <a:pt x="16627" y="5709"/>
                  </a:cubicBezTo>
                  <a:cubicBezTo>
                    <a:pt x="16840" y="4858"/>
                    <a:pt x="17144" y="3763"/>
                    <a:pt x="16900" y="2882"/>
                  </a:cubicBezTo>
                  <a:cubicBezTo>
                    <a:pt x="16718" y="2152"/>
                    <a:pt x="16019" y="1544"/>
                    <a:pt x="15472" y="1028"/>
                  </a:cubicBezTo>
                  <a:cubicBezTo>
                    <a:pt x="14955" y="541"/>
                    <a:pt x="14347" y="237"/>
                    <a:pt x="13648" y="116"/>
                  </a:cubicBezTo>
                  <a:cubicBezTo>
                    <a:pt x="13263" y="39"/>
                    <a:pt x="12873" y="1"/>
                    <a:pt x="124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5"/>
            <p:cNvSpPr/>
            <p:nvPr/>
          </p:nvSpPr>
          <p:spPr>
            <a:xfrm>
              <a:off x="3301944" y="3003754"/>
              <a:ext cx="154057" cy="248216"/>
            </a:xfrm>
            <a:custGeom>
              <a:avLst/>
              <a:gdLst/>
              <a:ahLst/>
              <a:cxnLst/>
              <a:rect l="l" t="t" r="r" b="b"/>
              <a:pathLst>
                <a:path w="11278" h="18171" extrusionOk="0">
                  <a:moveTo>
                    <a:pt x="6349" y="1"/>
                  </a:moveTo>
                  <a:cubicBezTo>
                    <a:pt x="4437" y="1"/>
                    <a:pt x="2529" y="527"/>
                    <a:pt x="852" y="1575"/>
                  </a:cubicBezTo>
                  <a:lnTo>
                    <a:pt x="396" y="1879"/>
                  </a:lnTo>
                  <a:lnTo>
                    <a:pt x="1" y="18049"/>
                  </a:lnTo>
                  <a:lnTo>
                    <a:pt x="7144" y="18171"/>
                  </a:lnTo>
                  <a:cubicBezTo>
                    <a:pt x="7265" y="17350"/>
                    <a:pt x="7539" y="14128"/>
                    <a:pt x="7539" y="14128"/>
                  </a:cubicBezTo>
                  <a:cubicBezTo>
                    <a:pt x="7539" y="14128"/>
                    <a:pt x="10518" y="13946"/>
                    <a:pt x="10822" y="10998"/>
                  </a:cubicBezTo>
                  <a:cubicBezTo>
                    <a:pt x="11156" y="8049"/>
                    <a:pt x="11278" y="1241"/>
                    <a:pt x="11278" y="1241"/>
                  </a:cubicBezTo>
                  <a:cubicBezTo>
                    <a:pt x="9736" y="413"/>
                    <a:pt x="8041" y="1"/>
                    <a:pt x="634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5"/>
            <p:cNvSpPr/>
            <p:nvPr/>
          </p:nvSpPr>
          <p:spPr>
            <a:xfrm>
              <a:off x="3407822" y="3079239"/>
              <a:ext cx="14958" cy="49832"/>
            </a:xfrm>
            <a:custGeom>
              <a:avLst/>
              <a:gdLst/>
              <a:ahLst/>
              <a:cxnLst/>
              <a:rect l="l" t="t" r="r" b="b"/>
              <a:pathLst>
                <a:path w="1095" h="3648" extrusionOk="0">
                  <a:moveTo>
                    <a:pt x="92" y="0"/>
                  </a:moveTo>
                  <a:lnTo>
                    <a:pt x="92" y="0"/>
                  </a:lnTo>
                  <a:cubicBezTo>
                    <a:pt x="183" y="760"/>
                    <a:pt x="335" y="1520"/>
                    <a:pt x="578" y="2250"/>
                  </a:cubicBezTo>
                  <a:lnTo>
                    <a:pt x="821" y="3101"/>
                  </a:lnTo>
                  <a:cubicBezTo>
                    <a:pt x="882" y="3192"/>
                    <a:pt x="882" y="3314"/>
                    <a:pt x="882" y="3405"/>
                  </a:cubicBezTo>
                  <a:cubicBezTo>
                    <a:pt x="852" y="3466"/>
                    <a:pt x="791" y="3496"/>
                    <a:pt x="669" y="3496"/>
                  </a:cubicBezTo>
                  <a:cubicBezTo>
                    <a:pt x="612" y="3488"/>
                    <a:pt x="553" y="3484"/>
                    <a:pt x="493" y="3484"/>
                  </a:cubicBezTo>
                  <a:cubicBezTo>
                    <a:pt x="328" y="3484"/>
                    <a:pt x="156" y="3512"/>
                    <a:pt x="1" y="3557"/>
                  </a:cubicBezTo>
                  <a:cubicBezTo>
                    <a:pt x="213" y="3618"/>
                    <a:pt x="426" y="3648"/>
                    <a:pt x="639" y="3648"/>
                  </a:cubicBezTo>
                  <a:lnTo>
                    <a:pt x="821" y="3648"/>
                  </a:lnTo>
                  <a:cubicBezTo>
                    <a:pt x="913" y="3618"/>
                    <a:pt x="1004" y="3557"/>
                    <a:pt x="1034" y="3496"/>
                  </a:cubicBezTo>
                  <a:cubicBezTo>
                    <a:pt x="1095" y="3344"/>
                    <a:pt x="1095" y="3192"/>
                    <a:pt x="1034" y="3040"/>
                  </a:cubicBezTo>
                  <a:cubicBezTo>
                    <a:pt x="973" y="2766"/>
                    <a:pt x="882" y="2493"/>
                    <a:pt x="821" y="2189"/>
                  </a:cubicBezTo>
                  <a:cubicBezTo>
                    <a:pt x="639" y="1429"/>
                    <a:pt x="396" y="70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5"/>
            <p:cNvSpPr/>
            <p:nvPr/>
          </p:nvSpPr>
          <p:spPr>
            <a:xfrm>
              <a:off x="3280347" y="3071317"/>
              <a:ext cx="34492" cy="49381"/>
            </a:xfrm>
            <a:custGeom>
              <a:avLst/>
              <a:gdLst/>
              <a:ahLst/>
              <a:cxnLst/>
              <a:rect l="l" t="t" r="r" b="b"/>
              <a:pathLst>
                <a:path w="2525" h="3615" extrusionOk="0">
                  <a:moveTo>
                    <a:pt x="1675" y="0"/>
                  </a:moveTo>
                  <a:cubicBezTo>
                    <a:pt x="1102" y="0"/>
                    <a:pt x="1" y="243"/>
                    <a:pt x="92" y="2009"/>
                  </a:cubicBezTo>
                  <a:cubicBezTo>
                    <a:pt x="160" y="3308"/>
                    <a:pt x="901" y="3614"/>
                    <a:pt x="1548" y="3614"/>
                  </a:cubicBezTo>
                  <a:cubicBezTo>
                    <a:pt x="2067" y="3614"/>
                    <a:pt x="2524" y="3417"/>
                    <a:pt x="2524" y="3377"/>
                  </a:cubicBezTo>
                  <a:cubicBezTo>
                    <a:pt x="2524" y="3316"/>
                    <a:pt x="2007" y="33"/>
                    <a:pt x="2007" y="33"/>
                  </a:cubicBezTo>
                  <a:cubicBezTo>
                    <a:pt x="1992" y="26"/>
                    <a:pt x="1862" y="0"/>
                    <a:pt x="1675"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5"/>
            <p:cNvSpPr/>
            <p:nvPr/>
          </p:nvSpPr>
          <p:spPr>
            <a:xfrm>
              <a:off x="3289486" y="3081971"/>
              <a:ext cx="15381" cy="27743"/>
            </a:xfrm>
            <a:custGeom>
              <a:avLst/>
              <a:gdLst/>
              <a:ahLst/>
              <a:cxnLst/>
              <a:rect l="l" t="t" r="r" b="b"/>
              <a:pathLst>
                <a:path w="1126" h="2031" extrusionOk="0">
                  <a:moveTo>
                    <a:pt x="621" y="1"/>
                  </a:moveTo>
                  <a:cubicBezTo>
                    <a:pt x="599" y="1"/>
                    <a:pt x="575" y="4"/>
                    <a:pt x="548" y="13"/>
                  </a:cubicBezTo>
                  <a:cubicBezTo>
                    <a:pt x="366" y="44"/>
                    <a:pt x="214" y="196"/>
                    <a:pt x="153" y="378"/>
                  </a:cubicBezTo>
                  <a:cubicBezTo>
                    <a:pt x="62" y="591"/>
                    <a:pt x="1" y="803"/>
                    <a:pt x="31" y="1047"/>
                  </a:cubicBezTo>
                  <a:cubicBezTo>
                    <a:pt x="31" y="1472"/>
                    <a:pt x="274" y="1867"/>
                    <a:pt x="670" y="2019"/>
                  </a:cubicBezTo>
                  <a:cubicBezTo>
                    <a:pt x="700" y="2027"/>
                    <a:pt x="732" y="2031"/>
                    <a:pt x="766" y="2031"/>
                  </a:cubicBezTo>
                  <a:cubicBezTo>
                    <a:pt x="865" y="2031"/>
                    <a:pt x="974" y="1997"/>
                    <a:pt x="1065" y="1928"/>
                  </a:cubicBezTo>
                  <a:cubicBezTo>
                    <a:pt x="1126" y="1867"/>
                    <a:pt x="1126" y="1837"/>
                    <a:pt x="1126" y="1837"/>
                  </a:cubicBezTo>
                  <a:lnTo>
                    <a:pt x="1126" y="1837"/>
                  </a:lnTo>
                  <a:cubicBezTo>
                    <a:pt x="1125" y="1837"/>
                    <a:pt x="1065" y="1867"/>
                    <a:pt x="1004" y="1898"/>
                  </a:cubicBezTo>
                  <a:cubicBezTo>
                    <a:pt x="958" y="1913"/>
                    <a:pt x="905" y="1921"/>
                    <a:pt x="852" y="1921"/>
                  </a:cubicBezTo>
                  <a:cubicBezTo>
                    <a:pt x="799" y="1921"/>
                    <a:pt x="746" y="1913"/>
                    <a:pt x="700" y="1898"/>
                  </a:cubicBezTo>
                  <a:cubicBezTo>
                    <a:pt x="396" y="1715"/>
                    <a:pt x="183" y="1381"/>
                    <a:pt x="183" y="1047"/>
                  </a:cubicBezTo>
                  <a:cubicBezTo>
                    <a:pt x="183" y="834"/>
                    <a:pt x="214" y="621"/>
                    <a:pt x="274" y="439"/>
                  </a:cubicBezTo>
                  <a:cubicBezTo>
                    <a:pt x="305" y="287"/>
                    <a:pt x="426" y="165"/>
                    <a:pt x="578" y="135"/>
                  </a:cubicBezTo>
                  <a:cubicBezTo>
                    <a:pt x="601" y="127"/>
                    <a:pt x="624" y="123"/>
                    <a:pt x="646" y="123"/>
                  </a:cubicBezTo>
                  <a:cubicBezTo>
                    <a:pt x="713" y="123"/>
                    <a:pt x="776" y="158"/>
                    <a:pt x="822" y="226"/>
                  </a:cubicBezTo>
                  <a:cubicBezTo>
                    <a:pt x="852" y="287"/>
                    <a:pt x="822" y="317"/>
                    <a:pt x="852" y="348"/>
                  </a:cubicBezTo>
                  <a:cubicBezTo>
                    <a:pt x="882" y="348"/>
                    <a:pt x="882" y="287"/>
                    <a:pt x="882" y="196"/>
                  </a:cubicBezTo>
                  <a:cubicBezTo>
                    <a:pt x="852" y="135"/>
                    <a:pt x="822" y="74"/>
                    <a:pt x="761" y="44"/>
                  </a:cubicBezTo>
                  <a:cubicBezTo>
                    <a:pt x="718" y="22"/>
                    <a:pt x="675" y="1"/>
                    <a:pt x="6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5"/>
            <p:cNvSpPr/>
            <p:nvPr/>
          </p:nvSpPr>
          <p:spPr>
            <a:xfrm>
              <a:off x="3371282" y="3063776"/>
              <a:ext cx="25339" cy="7513"/>
            </a:xfrm>
            <a:custGeom>
              <a:avLst/>
              <a:gdLst/>
              <a:ahLst/>
              <a:cxnLst/>
              <a:rect l="l" t="t" r="r" b="b"/>
              <a:pathLst>
                <a:path w="1855" h="550" extrusionOk="0">
                  <a:moveTo>
                    <a:pt x="1010" y="0"/>
                  </a:moveTo>
                  <a:cubicBezTo>
                    <a:pt x="967" y="0"/>
                    <a:pt x="924" y="3"/>
                    <a:pt x="882" y="8"/>
                  </a:cubicBezTo>
                  <a:cubicBezTo>
                    <a:pt x="639" y="8"/>
                    <a:pt x="396" y="99"/>
                    <a:pt x="214" y="251"/>
                  </a:cubicBezTo>
                  <a:cubicBezTo>
                    <a:pt x="62" y="373"/>
                    <a:pt x="1" y="464"/>
                    <a:pt x="31" y="525"/>
                  </a:cubicBezTo>
                  <a:cubicBezTo>
                    <a:pt x="43" y="542"/>
                    <a:pt x="67" y="550"/>
                    <a:pt x="101" y="550"/>
                  </a:cubicBezTo>
                  <a:cubicBezTo>
                    <a:pt x="239" y="550"/>
                    <a:pt x="546" y="427"/>
                    <a:pt x="913" y="403"/>
                  </a:cubicBezTo>
                  <a:cubicBezTo>
                    <a:pt x="966" y="399"/>
                    <a:pt x="1018" y="398"/>
                    <a:pt x="1069" y="398"/>
                  </a:cubicBezTo>
                  <a:cubicBezTo>
                    <a:pt x="1332" y="398"/>
                    <a:pt x="1562" y="438"/>
                    <a:pt x="1699" y="438"/>
                  </a:cubicBezTo>
                  <a:cubicBezTo>
                    <a:pt x="1763" y="438"/>
                    <a:pt x="1807" y="429"/>
                    <a:pt x="1825" y="403"/>
                  </a:cubicBezTo>
                  <a:cubicBezTo>
                    <a:pt x="1855" y="342"/>
                    <a:pt x="1764" y="251"/>
                    <a:pt x="1612" y="160"/>
                  </a:cubicBezTo>
                  <a:cubicBezTo>
                    <a:pt x="1436" y="59"/>
                    <a:pt x="1218" y="0"/>
                    <a:pt x="101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5"/>
            <p:cNvSpPr/>
            <p:nvPr/>
          </p:nvSpPr>
          <p:spPr>
            <a:xfrm>
              <a:off x="3427752" y="3067615"/>
              <a:ext cx="20367" cy="5409"/>
            </a:xfrm>
            <a:custGeom>
              <a:avLst/>
              <a:gdLst/>
              <a:ahLst/>
              <a:cxnLst/>
              <a:rect l="l" t="t" r="r" b="b"/>
              <a:pathLst>
                <a:path w="1491" h="396" extrusionOk="0">
                  <a:moveTo>
                    <a:pt x="730" y="0"/>
                  </a:moveTo>
                  <a:cubicBezTo>
                    <a:pt x="335" y="0"/>
                    <a:pt x="1" y="152"/>
                    <a:pt x="31" y="274"/>
                  </a:cubicBezTo>
                  <a:cubicBezTo>
                    <a:pt x="31" y="365"/>
                    <a:pt x="365" y="396"/>
                    <a:pt x="730" y="396"/>
                  </a:cubicBezTo>
                  <a:cubicBezTo>
                    <a:pt x="1125" y="396"/>
                    <a:pt x="1429" y="365"/>
                    <a:pt x="1460" y="274"/>
                  </a:cubicBezTo>
                  <a:cubicBezTo>
                    <a:pt x="1490" y="152"/>
                    <a:pt x="1156" y="0"/>
                    <a:pt x="7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5"/>
            <p:cNvSpPr/>
            <p:nvPr/>
          </p:nvSpPr>
          <p:spPr>
            <a:xfrm>
              <a:off x="3296958" y="2976202"/>
              <a:ext cx="169015" cy="109499"/>
            </a:xfrm>
            <a:custGeom>
              <a:avLst/>
              <a:gdLst/>
              <a:ahLst/>
              <a:cxnLst/>
              <a:rect l="l" t="t" r="r" b="b"/>
              <a:pathLst>
                <a:path w="12373" h="8016" extrusionOk="0">
                  <a:moveTo>
                    <a:pt x="7016" y="1"/>
                  </a:moveTo>
                  <a:cubicBezTo>
                    <a:pt x="6005" y="1"/>
                    <a:pt x="4997" y="121"/>
                    <a:pt x="4013" y="340"/>
                  </a:cubicBezTo>
                  <a:cubicBezTo>
                    <a:pt x="2919" y="613"/>
                    <a:pt x="1916" y="1191"/>
                    <a:pt x="1126" y="2011"/>
                  </a:cubicBezTo>
                  <a:cubicBezTo>
                    <a:pt x="366" y="2832"/>
                    <a:pt x="1" y="3987"/>
                    <a:pt x="183" y="5112"/>
                  </a:cubicBezTo>
                  <a:lnTo>
                    <a:pt x="31" y="4595"/>
                  </a:lnTo>
                  <a:lnTo>
                    <a:pt x="31" y="4595"/>
                  </a:lnTo>
                  <a:cubicBezTo>
                    <a:pt x="153" y="5325"/>
                    <a:pt x="275" y="6024"/>
                    <a:pt x="366" y="6753"/>
                  </a:cubicBezTo>
                  <a:cubicBezTo>
                    <a:pt x="396" y="7088"/>
                    <a:pt x="518" y="7422"/>
                    <a:pt x="700" y="7695"/>
                  </a:cubicBezTo>
                  <a:cubicBezTo>
                    <a:pt x="906" y="7917"/>
                    <a:pt x="1194" y="8015"/>
                    <a:pt x="1492" y="8015"/>
                  </a:cubicBezTo>
                  <a:cubicBezTo>
                    <a:pt x="1766" y="8015"/>
                    <a:pt x="2048" y="7932"/>
                    <a:pt x="2281" y="7787"/>
                  </a:cubicBezTo>
                  <a:cubicBezTo>
                    <a:pt x="2980" y="7391"/>
                    <a:pt x="3375" y="6601"/>
                    <a:pt x="3679" y="5811"/>
                  </a:cubicBezTo>
                  <a:cubicBezTo>
                    <a:pt x="3983" y="5051"/>
                    <a:pt x="4226" y="4261"/>
                    <a:pt x="4804" y="3653"/>
                  </a:cubicBezTo>
                  <a:cubicBezTo>
                    <a:pt x="5357" y="4226"/>
                    <a:pt x="6116" y="4529"/>
                    <a:pt x="6880" y="4529"/>
                  </a:cubicBezTo>
                  <a:cubicBezTo>
                    <a:pt x="7291" y="4529"/>
                    <a:pt x="7704" y="4441"/>
                    <a:pt x="8086" y="4261"/>
                  </a:cubicBezTo>
                  <a:cubicBezTo>
                    <a:pt x="8542" y="4018"/>
                    <a:pt x="8937" y="3653"/>
                    <a:pt x="9393" y="3379"/>
                  </a:cubicBezTo>
                  <a:cubicBezTo>
                    <a:pt x="9704" y="3172"/>
                    <a:pt x="10057" y="3064"/>
                    <a:pt x="10413" y="3064"/>
                  </a:cubicBezTo>
                  <a:cubicBezTo>
                    <a:pt x="10580" y="3064"/>
                    <a:pt x="10748" y="3088"/>
                    <a:pt x="10913" y="3136"/>
                  </a:cubicBezTo>
                  <a:cubicBezTo>
                    <a:pt x="11187" y="3258"/>
                    <a:pt x="11430" y="3470"/>
                    <a:pt x="11734" y="3470"/>
                  </a:cubicBezTo>
                  <a:cubicBezTo>
                    <a:pt x="11947" y="3440"/>
                    <a:pt x="12159" y="3288"/>
                    <a:pt x="12250" y="3106"/>
                  </a:cubicBezTo>
                  <a:cubicBezTo>
                    <a:pt x="12342" y="2893"/>
                    <a:pt x="12372" y="2680"/>
                    <a:pt x="12342" y="2437"/>
                  </a:cubicBezTo>
                  <a:cubicBezTo>
                    <a:pt x="12250" y="1616"/>
                    <a:pt x="11582" y="978"/>
                    <a:pt x="10822" y="613"/>
                  </a:cubicBezTo>
                  <a:cubicBezTo>
                    <a:pt x="9758" y="97"/>
                    <a:pt x="8542" y="5"/>
                    <a:pt x="7357" y="5"/>
                  </a:cubicBezTo>
                  <a:cubicBezTo>
                    <a:pt x="7243" y="2"/>
                    <a:pt x="7130" y="1"/>
                    <a:pt x="70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5"/>
            <p:cNvSpPr/>
            <p:nvPr/>
          </p:nvSpPr>
          <p:spPr>
            <a:xfrm>
              <a:off x="3421523" y="2990367"/>
              <a:ext cx="46526" cy="49026"/>
            </a:xfrm>
            <a:custGeom>
              <a:avLst/>
              <a:gdLst/>
              <a:ahLst/>
              <a:cxnLst/>
              <a:rect l="l" t="t" r="r" b="b"/>
              <a:pathLst>
                <a:path w="3406" h="3589" extrusionOk="0">
                  <a:moveTo>
                    <a:pt x="1128" y="0"/>
                  </a:moveTo>
                  <a:cubicBezTo>
                    <a:pt x="574" y="0"/>
                    <a:pt x="89" y="417"/>
                    <a:pt x="1" y="1005"/>
                  </a:cubicBezTo>
                  <a:lnTo>
                    <a:pt x="213" y="1218"/>
                  </a:lnTo>
                  <a:cubicBezTo>
                    <a:pt x="365" y="1978"/>
                    <a:pt x="761" y="2646"/>
                    <a:pt x="1338" y="3163"/>
                  </a:cubicBezTo>
                  <a:cubicBezTo>
                    <a:pt x="1612" y="3406"/>
                    <a:pt x="1976" y="3588"/>
                    <a:pt x="2341" y="3588"/>
                  </a:cubicBezTo>
                  <a:cubicBezTo>
                    <a:pt x="2949" y="3528"/>
                    <a:pt x="3405" y="3011"/>
                    <a:pt x="3405" y="2373"/>
                  </a:cubicBezTo>
                  <a:cubicBezTo>
                    <a:pt x="3375" y="1765"/>
                    <a:pt x="3131" y="1187"/>
                    <a:pt x="2676" y="792"/>
                  </a:cubicBezTo>
                  <a:cubicBezTo>
                    <a:pt x="2311" y="336"/>
                    <a:pt x="1764" y="63"/>
                    <a:pt x="1186" y="2"/>
                  </a:cubicBezTo>
                  <a:cubicBezTo>
                    <a:pt x="1167" y="1"/>
                    <a:pt x="1147" y="0"/>
                    <a:pt x="11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5"/>
            <p:cNvSpPr/>
            <p:nvPr/>
          </p:nvSpPr>
          <p:spPr>
            <a:xfrm>
              <a:off x="3377511" y="3081261"/>
              <a:ext cx="10395" cy="10026"/>
            </a:xfrm>
            <a:custGeom>
              <a:avLst/>
              <a:gdLst/>
              <a:ahLst/>
              <a:cxnLst/>
              <a:rect l="l" t="t" r="r" b="b"/>
              <a:pathLst>
                <a:path w="761" h="734" extrusionOk="0">
                  <a:moveTo>
                    <a:pt x="312" y="1"/>
                  </a:moveTo>
                  <a:cubicBezTo>
                    <a:pt x="128" y="1"/>
                    <a:pt x="1" y="144"/>
                    <a:pt x="1" y="339"/>
                  </a:cubicBezTo>
                  <a:cubicBezTo>
                    <a:pt x="1" y="552"/>
                    <a:pt x="153" y="734"/>
                    <a:pt x="366" y="734"/>
                  </a:cubicBezTo>
                  <a:cubicBezTo>
                    <a:pt x="578" y="734"/>
                    <a:pt x="730" y="582"/>
                    <a:pt x="761" y="369"/>
                  </a:cubicBezTo>
                  <a:cubicBezTo>
                    <a:pt x="761" y="156"/>
                    <a:pt x="578" y="4"/>
                    <a:pt x="366" y="4"/>
                  </a:cubicBezTo>
                  <a:cubicBezTo>
                    <a:pt x="347" y="2"/>
                    <a:pt x="329" y="1"/>
                    <a:pt x="3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5"/>
            <p:cNvSpPr/>
            <p:nvPr/>
          </p:nvSpPr>
          <p:spPr>
            <a:xfrm>
              <a:off x="3368796" y="3074718"/>
              <a:ext cx="20777" cy="5819"/>
            </a:xfrm>
            <a:custGeom>
              <a:avLst/>
              <a:gdLst/>
              <a:ahLst/>
              <a:cxnLst/>
              <a:rect l="l" t="t" r="r" b="b"/>
              <a:pathLst>
                <a:path w="1521" h="426" extrusionOk="0">
                  <a:moveTo>
                    <a:pt x="763" y="1"/>
                  </a:moveTo>
                  <a:cubicBezTo>
                    <a:pt x="552" y="1"/>
                    <a:pt x="340" y="69"/>
                    <a:pt x="152" y="210"/>
                  </a:cubicBezTo>
                  <a:cubicBezTo>
                    <a:pt x="31" y="301"/>
                    <a:pt x="0" y="423"/>
                    <a:pt x="31" y="423"/>
                  </a:cubicBezTo>
                  <a:cubicBezTo>
                    <a:pt x="33" y="425"/>
                    <a:pt x="36" y="426"/>
                    <a:pt x="41" y="426"/>
                  </a:cubicBezTo>
                  <a:cubicBezTo>
                    <a:pt x="102" y="426"/>
                    <a:pt x="392" y="240"/>
                    <a:pt x="760" y="240"/>
                  </a:cubicBezTo>
                  <a:cubicBezTo>
                    <a:pt x="1099" y="240"/>
                    <a:pt x="1371" y="374"/>
                    <a:pt x="1461" y="374"/>
                  </a:cubicBezTo>
                  <a:cubicBezTo>
                    <a:pt x="1476" y="374"/>
                    <a:pt x="1486" y="371"/>
                    <a:pt x="1490" y="362"/>
                  </a:cubicBezTo>
                  <a:cubicBezTo>
                    <a:pt x="1520" y="331"/>
                    <a:pt x="1459" y="271"/>
                    <a:pt x="1338" y="179"/>
                  </a:cubicBezTo>
                  <a:cubicBezTo>
                    <a:pt x="1161" y="61"/>
                    <a:pt x="962" y="1"/>
                    <a:pt x="7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5"/>
            <p:cNvSpPr/>
            <p:nvPr/>
          </p:nvSpPr>
          <p:spPr>
            <a:xfrm>
              <a:off x="3433571" y="3080906"/>
              <a:ext cx="10395" cy="10013"/>
            </a:xfrm>
            <a:custGeom>
              <a:avLst/>
              <a:gdLst/>
              <a:ahLst/>
              <a:cxnLst/>
              <a:rect l="l" t="t" r="r" b="b"/>
              <a:pathLst>
                <a:path w="761" h="733" extrusionOk="0">
                  <a:moveTo>
                    <a:pt x="395" y="0"/>
                  </a:moveTo>
                  <a:cubicBezTo>
                    <a:pt x="183" y="0"/>
                    <a:pt x="31" y="152"/>
                    <a:pt x="0" y="365"/>
                  </a:cubicBezTo>
                  <a:cubicBezTo>
                    <a:pt x="0" y="578"/>
                    <a:pt x="183" y="730"/>
                    <a:pt x="395" y="730"/>
                  </a:cubicBezTo>
                  <a:cubicBezTo>
                    <a:pt x="409" y="732"/>
                    <a:pt x="422" y="733"/>
                    <a:pt x="436" y="733"/>
                  </a:cubicBezTo>
                  <a:cubicBezTo>
                    <a:pt x="604" y="733"/>
                    <a:pt x="760" y="564"/>
                    <a:pt x="760" y="395"/>
                  </a:cubicBezTo>
                  <a:cubicBezTo>
                    <a:pt x="760" y="182"/>
                    <a:pt x="608" y="0"/>
                    <a:pt x="3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5"/>
            <p:cNvSpPr/>
            <p:nvPr/>
          </p:nvSpPr>
          <p:spPr>
            <a:xfrm>
              <a:off x="3426099" y="3075551"/>
              <a:ext cx="21596" cy="5819"/>
            </a:xfrm>
            <a:custGeom>
              <a:avLst/>
              <a:gdLst/>
              <a:ahLst/>
              <a:cxnLst/>
              <a:rect l="l" t="t" r="r" b="b"/>
              <a:pathLst>
                <a:path w="1581" h="426" extrusionOk="0">
                  <a:moveTo>
                    <a:pt x="782" y="1"/>
                  </a:moveTo>
                  <a:cubicBezTo>
                    <a:pt x="567" y="1"/>
                    <a:pt x="355" y="69"/>
                    <a:pt x="182" y="210"/>
                  </a:cubicBezTo>
                  <a:cubicBezTo>
                    <a:pt x="30" y="301"/>
                    <a:pt x="0" y="392"/>
                    <a:pt x="30" y="422"/>
                  </a:cubicBezTo>
                  <a:cubicBezTo>
                    <a:pt x="32" y="424"/>
                    <a:pt x="36" y="425"/>
                    <a:pt x="40" y="425"/>
                  </a:cubicBezTo>
                  <a:cubicBezTo>
                    <a:pt x="102" y="425"/>
                    <a:pt x="391" y="240"/>
                    <a:pt x="760" y="240"/>
                  </a:cubicBezTo>
                  <a:cubicBezTo>
                    <a:pt x="1125" y="240"/>
                    <a:pt x="1412" y="395"/>
                    <a:pt x="1502" y="395"/>
                  </a:cubicBezTo>
                  <a:cubicBezTo>
                    <a:pt x="1509" y="395"/>
                    <a:pt x="1515" y="394"/>
                    <a:pt x="1520" y="392"/>
                  </a:cubicBezTo>
                  <a:cubicBezTo>
                    <a:pt x="1581" y="331"/>
                    <a:pt x="1489" y="270"/>
                    <a:pt x="1368" y="179"/>
                  </a:cubicBezTo>
                  <a:cubicBezTo>
                    <a:pt x="1191" y="61"/>
                    <a:pt x="985" y="1"/>
                    <a:pt x="7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5"/>
            <p:cNvSpPr/>
            <p:nvPr/>
          </p:nvSpPr>
          <p:spPr>
            <a:xfrm>
              <a:off x="3390392" y="3128579"/>
              <a:ext cx="16201" cy="16392"/>
            </a:xfrm>
            <a:custGeom>
              <a:avLst/>
              <a:gdLst/>
              <a:ahLst/>
              <a:cxnLst/>
              <a:rect l="l" t="t" r="r" b="b"/>
              <a:pathLst>
                <a:path w="1186" h="1200" extrusionOk="0">
                  <a:moveTo>
                    <a:pt x="81" y="1"/>
                  </a:moveTo>
                  <a:cubicBezTo>
                    <a:pt x="49" y="1"/>
                    <a:pt x="0" y="116"/>
                    <a:pt x="0" y="279"/>
                  </a:cubicBezTo>
                  <a:cubicBezTo>
                    <a:pt x="0" y="492"/>
                    <a:pt x="122" y="735"/>
                    <a:pt x="274" y="917"/>
                  </a:cubicBezTo>
                  <a:cubicBezTo>
                    <a:pt x="426" y="1069"/>
                    <a:pt x="669" y="1191"/>
                    <a:pt x="912" y="1191"/>
                  </a:cubicBezTo>
                  <a:cubicBezTo>
                    <a:pt x="947" y="1197"/>
                    <a:pt x="978" y="1199"/>
                    <a:pt x="1006" y="1199"/>
                  </a:cubicBezTo>
                  <a:cubicBezTo>
                    <a:pt x="1126" y="1199"/>
                    <a:pt x="1185" y="1155"/>
                    <a:pt x="1185" y="1130"/>
                  </a:cubicBezTo>
                  <a:cubicBezTo>
                    <a:pt x="1185" y="1100"/>
                    <a:pt x="760" y="1100"/>
                    <a:pt x="426" y="765"/>
                  </a:cubicBezTo>
                  <a:cubicBezTo>
                    <a:pt x="91" y="431"/>
                    <a:pt x="91" y="6"/>
                    <a:pt x="91" y="6"/>
                  </a:cubicBezTo>
                  <a:cubicBezTo>
                    <a:pt x="88" y="2"/>
                    <a:pt x="85" y="1"/>
                    <a:pt x="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5"/>
            <p:cNvSpPr/>
            <p:nvPr/>
          </p:nvSpPr>
          <p:spPr>
            <a:xfrm>
              <a:off x="3415718" y="3325037"/>
              <a:ext cx="500325" cy="236031"/>
            </a:xfrm>
            <a:custGeom>
              <a:avLst/>
              <a:gdLst/>
              <a:ahLst/>
              <a:cxnLst/>
              <a:rect l="l" t="t" r="r" b="b"/>
              <a:pathLst>
                <a:path w="36627" h="17279" extrusionOk="0">
                  <a:moveTo>
                    <a:pt x="6596" y="1"/>
                  </a:moveTo>
                  <a:lnTo>
                    <a:pt x="669" y="1976"/>
                  </a:lnTo>
                  <a:cubicBezTo>
                    <a:pt x="669" y="1976"/>
                    <a:pt x="0" y="3982"/>
                    <a:pt x="3921" y="13283"/>
                  </a:cubicBezTo>
                  <a:cubicBezTo>
                    <a:pt x="5158" y="16271"/>
                    <a:pt x="8245" y="17278"/>
                    <a:pt x="11848" y="17278"/>
                  </a:cubicBezTo>
                  <a:cubicBezTo>
                    <a:pt x="19316" y="17278"/>
                    <a:pt x="28998" y="12949"/>
                    <a:pt x="28998" y="12949"/>
                  </a:cubicBezTo>
                  <a:cubicBezTo>
                    <a:pt x="30548" y="12645"/>
                    <a:pt x="32068" y="12250"/>
                    <a:pt x="33587" y="11764"/>
                  </a:cubicBezTo>
                  <a:cubicBezTo>
                    <a:pt x="35654" y="11034"/>
                    <a:pt x="35594" y="10852"/>
                    <a:pt x="35472" y="10639"/>
                  </a:cubicBezTo>
                  <a:cubicBezTo>
                    <a:pt x="35417" y="10548"/>
                    <a:pt x="35296" y="10511"/>
                    <a:pt x="35131" y="10511"/>
                  </a:cubicBezTo>
                  <a:cubicBezTo>
                    <a:pt x="34410" y="10511"/>
                    <a:pt x="32852" y="11223"/>
                    <a:pt x="32374" y="11223"/>
                  </a:cubicBezTo>
                  <a:cubicBezTo>
                    <a:pt x="32234" y="11223"/>
                    <a:pt x="32187" y="11162"/>
                    <a:pt x="32280" y="11004"/>
                  </a:cubicBezTo>
                  <a:cubicBezTo>
                    <a:pt x="32767" y="10214"/>
                    <a:pt x="36627" y="9302"/>
                    <a:pt x="36232" y="8694"/>
                  </a:cubicBezTo>
                  <a:cubicBezTo>
                    <a:pt x="36148" y="8552"/>
                    <a:pt x="35973" y="8492"/>
                    <a:pt x="35740" y="8492"/>
                  </a:cubicBezTo>
                  <a:cubicBezTo>
                    <a:pt x="34631" y="8492"/>
                    <a:pt x="32203" y="9839"/>
                    <a:pt x="31976" y="9940"/>
                  </a:cubicBezTo>
                  <a:cubicBezTo>
                    <a:pt x="31931" y="9963"/>
                    <a:pt x="31888" y="9972"/>
                    <a:pt x="31847" y="9972"/>
                  </a:cubicBezTo>
                  <a:cubicBezTo>
                    <a:pt x="31612" y="9972"/>
                    <a:pt x="31474" y="9648"/>
                    <a:pt x="31733" y="9545"/>
                  </a:cubicBezTo>
                  <a:cubicBezTo>
                    <a:pt x="32128" y="9393"/>
                    <a:pt x="36353" y="7569"/>
                    <a:pt x="35867" y="6779"/>
                  </a:cubicBezTo>
                  <a:cubicBezTo>
                    <a:pt x="35798" y="6650"/>
                    <a:pt x="35688" y="6604"/>
                    <a:pt x="35565" y="6604"/>
                  </a:cubicBezTo>
                  <a:cubicBezTo>
                    <a:pt x="35255" y="6604"/>
                    <a:pt x="34864" y="6900"/>
                    <a:pt x="34864" y="6900"/>
                  </a:cubicBezTo>
                  <a:cubicBezTo>
                    <a:pt x="34864" y="6900"/>
                    <a:pt x="31699" y="8533"/>
                    <a:pt x="30964" y="8533"/>
                  </a:cubicBezTo>
                  <a:cubicBezTo>
                    <a:pt x="30890" y="8533"/>
                    <a:pt x="30841" y="8517"/>
                    <a:pt x="30821" y="8481"/>
                  </a:cubicBezTo>
                  <a:cubicBezTo>
                    <a:pt x="30578" y="8116"/>
                    <a:pt x="32797" y="6840"/>
                    <a:pt x="33557" y="6475"/>
                  </a:cubicBezTo>
                  <a:cubicBezTo>
                    <a:pt x="34347" y="6141"/>
                    <a:pt x="34469" y="5624"/>
                    <a:pt x="34043" y="5411"/>
                  </a:cubicBezTo>
                  <a:cubicBezTo>
                    <a:pt x="34023" y="5401"/>
                    <a:pt x="33994" y="5396"/>
                    <a:pt x="33957" y="5396"/>
                  </a:cubicBezTo>
                  <a:cubicBezTo>
                    <a:pt x="33430" y="5396"/>
                    <a:pt x="31288" y="6349"/>
                    <a:pt x="30578" y="6718"/>
                  </a:cubicBezTo>
                  <a:cubicBezTo>
                    <a:pt x="30094" y="6950"/>
                    <a:pt x="29081" y="7478"/>
                    <a:pt x="28565" y="7478"/>
                  </a:cubicBezTo>
                  <a:cubicBezTo>
                    <a:pt x="28271" y="7478"/>
                    <a:pt x="28138" y="7306"/>
                    <a:pt x="28359" y="6809"/>
                  </a:cubicBezTo>
                  <a:cubicBezTo>
                    <a:pt x="28937" y="5472"/>
                    <a:pt x="28876" y="4195"/>
                    <a:pt x="28603" y="3861"/>
                  </a:cubicBezTo>
                  <a:cubicBezTo>
                    <a:pt x="28509" y="3768"/>
                    <a:pt x="28393" y="3726"/>
                    <a:pt x="28279" y="3726"/>
                  </a:cubicBezTo>
                  <a:cubicBezTo>
                    <a:pt x="28020" y="3726"/>
                    <a:pt x="27770" y="3940"/>
                    <a:pt x="27812" y="4256"/>
                  </a:cubicBezTo>
                  <a:cubicBezTo>
                    <a:pt x="27782" y="4742"/>
                    <a:pt x="27660" y="5229"/>
                    <a:pt x="27508" y="5715"/>
                  </a:cubicBezTo>
                  <a:cubicBezTo>
                    <a:pt x="27387" y="6080"/>
                    <a:pt x="27174" y="6444"/>
                    <a:pt x="26931" y="6779"/>
                  </a:cubicBezTo>
                  <a:cubicBezTo>
                    <a:pt x="26657" y="7144"/>
                    <a:pt x="26414" y="7448"/>
                    <a:pt x="26171" y="7691"/>
                  </a:cubicBezTo>
                  <a:cubicBezTo>
                    <a:pt x="24243" y="8360"/>
                    <a:pt x="19129" y="9974"/>
                    <a:pt x="13906" y="9974"/>
                  </a:cubicBezTo>
                  <a:cubicBezTo>
                    <a:pt x="13202" y="9974"/>
                    <a:pt x="12495" y="9944"/>
                    <a:pt x="11794" y="9879"/>
                  </a:cubicBezTo>
                  <a:cubicBezTo>
                    <a:pt x="10730" y="9758"/>
                    <a:pt x="6596" y="1"/>
                    <a:pt x="659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5"/>
            <p:cNvSpPr/>
            <p:nvPr/>
          </p:nvSpPr>
          <p:spPr>
            <a:xfrm>
              <a:off x="3189426" y="3223311"/>
              <a:ext cx="379926" cy="436806"/>
            </a:xfrm>
            <a:custGeom>
              <a:avLst/>
              <a:gdLst/>
              <a:ahLst/>
              <a:cxnLst/>
              <a:rect l="l" t="t" r="r" b="b"/>
              <a:pathLst>
                <a:path w="27813" h="31977" extrusionOk="0">
                  <a:moveTo>
                    <a:pt x="8116" y="1"/>
                  </a:moveTo>
                  <a:lnTo>
                    <a:pt x="7934" y="1186"/>
                  </a:lnTo>
                  <a:lnTo>
                    <a:pt x="6809" y="1125"/>
                  </a:lnTo>
                  <a:cubicBezTo>
                    <a:pt x="6809" y="1125"/>
                    <a:pt x="31" y="1824"/>
                    <a:pt x="1" y="9667"/>
                  </a:cubicBezTo>
                  <a:cubicBezTo>
                    <a:pt x="1" y="13344"/>
                    <a:pt x="1976" y="16931"/>
                    <a:pt x="2675" y="18664"/>
                  </a:cubicBezTo>
                  <a:cubicBezTo>
                    <a:pt x="3131" y="22341"/>
                    <a:pt x="1551" y="28968"/>
                    <a:pt x="1581" y="30609"/>
                  </a:cubicBezTo>
                  <a:lnTo>
                    <a:pt x="20852" y="31977"/>
                  </a:lnTo>
                  <a:lnTo>
                    <a:pt x="21642" y="19940"/>
                  </a:lnTo>
                  <a:lnTo>
                    <a:pt x="21490" y="18785"/>
                  </a:lnTo>
                  <a:lnTo>
                    <a:pt x="27813" y="16840"/>
                  </a:lnTo>
                  <a:lnTo>
                    <a:pt x="25168" y="10670"/>
                  </a:lnTo>
                  <a:cubicBezTo>
                    <a:pt x="22767" y="5107"/>
                    <a:pt x="19667" y="2919"/>
                    <a:pt x="18025" y="2128"/>
                  </a:cubicBezTo>
                  <a:cubicBezTo>
                    <a:pt x="17448" y="1855"/>
                    <a:pt x="16840" y="1672"/>
                    <a:pt x="16201" y="1642"/>
                  </a:cubicBezTo>
                  <a:lnTo>
                    <a:pt x="15989" y="700"/>
                  </a:lnTo>
                  <a:lnTo>
                    <a:pt x="8116" y="1"/>
                  </a:lnTo>
                  <a:close/>
                </a:path>
              </a:pathLst>
            </a:custGeom>
            <a:solidFill>
              <a:srgbClr val="FFF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5"/>
            <p:cNvSpPr/>
            <p:nvPr/>
          </p:nvSpPr>
          <p:spPr>
            <a:xfrm>
              <a:off x="3409065" y="2891988"/>
              <a:ext cx="795135" cy="883556"/>
            </a:xfrm>
            <a:custGeom>
              <a:avLst/>
              <a:gdLst/>
              <a:ahLst/>
              <a:cxnLst/>
              <a:rect l="l" t="t" r="r" b="b"/>
              <a:pathLst>
                <a:path w="58209" h="64682" extrusionOk="0">
                  <a:moveTo>
                    <a:pt x="34326" y="3701"/>
                  </a:moveTo>
                  <a:cubicBezTo>
                    <a:pt x="39833" y="3701"/>
                    <a:pt x="45233" y="6133"/>
                    <a:pt x="48877" y="10669"/>
                  </a:cubicBezTo>
                  <a:cubicBezTo>
                    <a:pt x="52008" y="14499"/>
                    <a:pt x="53467" y="19453"/>
                    <a:pt x="52920" y="24377"/>
                  </a:cubicBezTo>
                  <a:cubicBezTo>
                    <a:pt x="51977" y="33253"/>
                    <a:pt x="44895" y="40213"/>
                    <a:pt x="35989" y="41004"/>
                  </a:cubicBezTo>
                  <a:cubicBezTo>
                    <a:pt x="35411" y="41057"/>
                    <a:pt x="34836" y="41083"/>
                    <a:pt x="34265" y="41083"/>
                  </a:cubicBezTo>
                  <a:cubicBezTo>
                    <a:pt x="26069" y="41083"/>
                    <a:pt x="18743" y="35673"/>
                    <a:pt x="16384" y="27660"/>
                  </a:cubicBezTo>
                  <a:cubicBezTo>
                    <a:pt x="13892" y="19119"/>
                    <a:pt x="17752" y="9970"/>
                    <a:pt x="25655" y="5836"/>
                  </a:cubicBezTo>
                  <a:cubicBezTo>
                    <a:pt x="28408" y="4396"/>
                    <a:pt x="31382" y="3701"/>
                    <a:pt x="34326" y="3701"/>
                  </a:cubicBezTo>
                  <a:close/>
                  <a:moveTo>
                    <a:pt x="34321" y="1"/>
                  </a:moveTo>
                  <a:cubicBezTo>
                    <a:pt x="32214" y="1"/>
                    <a:pt x="30085" y="298"/>
                    <a:pt x="27995" y="912"/>
                  </a:cubicBezTo>
                  <a:cubicBezTo>
                    <a:pt x="19302" y="3465"/>
                    <a:pt x="13010" y="11003"/>
                    <a:pt x="12038" y="20031"/>
                  </a:cubicBezTo>
                  <a:cubicBezTo>
                    <a:pt x="11278" y="27295"/>
                    <a:pt x="14104" y="34469"/>
                    <a:pt x="19606" y="39271"/>
                  </a:cubicBezTo>
                  <a:lnTo>
                    <a:pt x="1" y="62281"/>
                  </a:lnTo>
                  <a:lnTo>
                    <a:pt x="2828" y="64682"/>
                  </a:lnTo>
                  <a:lnTo>
                    <a:pt x="22585" y="41460"/>
                  </a:lnTo>
                  <a:cubicBezTo>
                    <a:pt x="25412" y="43223"/>
                    <a:pt x="28603" y="44317"/>
                    <a:pt x="31916" y="44682"/>
                  </a:cubicBezTo>
                  <a:cubicBezTo>
                    <a:pt x="32737" y="44742"/>
                    <a:pt x="33527" y="44803"/>
                    <a:pt x="34348" y="44803"/>
                  </a:cubicBezTo>
                  <a:cubicBezTo>
                    <a:pt x="42980" y="44773"/>
                    <a:pt x="50792" y="39788"/>
                    <a:pt x="54500" y="32037"/>
                  </a:cubicBezTo>
                  <a:cubicBezTo>
                    <a:pt x="58209" y="24256"/>
                    <a:pt x="57145" y="15046"/>
                    <a:pt x="51734" y="8328"/>
                  </a:cubicBezTo>
                  <a:lnTo>
                    <a:pt x="51765" y="8328"/>
                  </a:lnTo>
                  <a:cubicBezTo>
                    <a:pt x="47424" y="2972"/>
                    <a:pt x="40979" y="1"/>
                    <a:pt x="34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5"/>
            <p:cNvSpPr/>
            <p:nvPr/>
          </p:nvSpPr>
          <p:spPr>
            <a:xfrm>
              <a:off x="3384573" y="2870392"/>
              <a:ext cx="798454" cy="886056"/>
            </a:xfrm>
            <a:custGeom>
              <a:avLst/>
              <a:gdLst/>
              <a:ahLst/>
              <a:cxnLst/>
              <a:rect l="l" t="t" r="r" b="b"/>
              <a:pathLst>
                <a:path w="58452" h="64865" extrusionOk="0">
                  <a:moveTo>
                    <a:pt x="34538" y="3701"/>
                  </a:moveTo>
                  <a:cubicBezTo>
                    <a:pt x="40045" y="3701"/>
                    <a:pt x="45445" y="6133"/>
                    <a:pt x="49090" y="10669"/>
                  </a:cubicBezTo>
                  <a:cubicBezTo>
                    <a:pt x="52220" y="14530"/>
                    <a:pt x="53679" y="19454"/>
                    <a:pt x="53132" y="24378"/>
                  </a:cubicBezTo>
                  <a:cubicBezTo>
                    <a:pt x="52190" y="33253"/>
                    <a:pt x="45108" y="40214"/>
                    <a:pt x="36202" y="41034"/>
                  </a:cubicBezTo>
                  <a:cubicBezTo>
                    <a:pt x="35643" y="41084"/>
                    <a:pt x="35087" y="41109"/>
                    <a:pt x="34534" y="41109"/>
                  </a:cubicBezTo>
                  <a:cubicBezTo>
                    <a:pt x="26315" y="41109"/>
                    <a:pt x="18961" y="35694"/>
                    <a:pt x="16597" y="27691"/>
                  </a:cubicBezTo>
                  <a:cubicBezTo>
                    <a:pt x="14074" y="19119"/>
                    <a:pt x="17964" y="9970"/>
                    <a:pt x="25867" y="5836"/>
                  </a:cubicBezTo>
                  <a:cubicBezTo>
                    <a:pt x="28620" y="4396"/>
                    <a:pt x="31594" y="3701"/>
                    <a:pt x="34538" y="3701"/>
                  </a:cubicBezTo>
                  <a:close/>
                  <a:moveTo>
                    <a:pt x="34537" y="1"/>
                  </a:moveTo>
                  <a:cubicBezTo>
                    <a:pt x="32428" y="1"/>
                    <a:pt x="30298" y="299"/>
                    <a:pt x="28208" y="912"/>
                  </a:cubicBezTo>
                  <a:cubicBezTo>
                    <a:pt x="19515" y="3466"/>
                    <a:pt x="13223" y="11004"/>
                    <a:pt x="12280" y="20031"/>
                  </a:cubicBezTo>
                  <a:cubicBezTo>
                    <a:pt x="11490" y="27296"/>
                    <a:pt x="14317" y="34469"/>
                    <a:pt x="19818" y="39272"/>
                  </a:cubicBezTo>
                  <a:lnTo>
                    <a:pt x="0" y="62433"/>
                  </a:lnTo>
                  <a:lnTo>
                    <a:pt x="3010" y="64865"/>
                  </a:lnTo>
                  <a:lnTo>
                    <a:pt x="22797" y="41460"/>
                  </a:lnTo>
                  <a:cubicBezTo>
                    <a:pt x="25654" y="43223"/>
                    <a:pt x="28846" y="44317"/>
                    <a:pt x="32159" y="44652"/>
                  </a:cubicBezTo>
                  <a:cubicBezTo>
                    <a:pt x="32949" y="44743"/>
                    <a:pt x="33770" y="44773"/>
                    <a:pt x="34591" y="44773"/>
                  </a:cubicBezTo>
                  <a:cubicBezTo>
                    <a:pt x="43193" y="44743"/>
                    <a:pt x="51035" y="39788"/>
                    <a:pt x="54743" y="32007"/>
                  </a:cubicBezTo>
                  <a:cubicBezTo>
                    <a:pt x="58451" y="24226"/>
                    <a:pt x="57357" y="15016"/>
                    <a:pt x="51977" y="8298"/>
                  </a:cubicBezTo>
                  <a:lnTo>
                    <a:pt x="51977" y="8329"/>
                  </a:lnTo>
                  <a:cubicBezTo>
                    <a:pt x="47660" y="2972"/>
                    <a:pt x="41202" y="1"/>
                    <a:pt x="34537"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5"/>
            <p:cNvSpPr/>
            <p:nvPr/>
          </p:nvSpPr>
          <p:spPr>
            <a:xfrm>
              <a:off x="3652801" y="3063052"/>
              <a:ext cx="64776" cy="279019"/>
            </a:xfrm>
            <a:custGeom>
              <a:avLst/>
              <a:gdLst/>
              <a:ahLst/>
              <a:cxnLst/>
              <a:rect l="l" t="t" r="r" b="b"/>
              <a:pathLst>
                <a:path w="4742" h="20426" extrusionOk="0">
                  <a:moveTo>
                    <a:pt x="3009" y="0"/>
                  </a:moveTo>
                  <a:cubicBezTo>
                    <a:pt x="2949" y="30"/>
                    <a:pt x="2918" y="122"/>
                    <a:pt x="2888" y="182"/>
                  </a:cubicBezTo>
                  <a:cubicBezTo>
                    <a:pt x="2827" y="304"/>
                    <a:pt x="2705" y="486"/>
                    <a:pt x="2584" y="730"/>
                  </a:cubicBezTo>
                  <a:cubicBezTo>
                    <a:pt x="2249" y="1429"/>
                    <a:pt x="1945" y="2158"/>
                    <a:pt x="1702" y="2888"/>
                  </a:cubicBezTo>
                  <a:cubicBezTo>
                    <a:pt x="0" y="7812"/>
                    <a:pt x="456" y="13222"/>
                    <a:pt x="2949" y="17812"/>
                  </a:cubicBezTo>
                  <a:cubicBezTo>
                    <a:pt x="3344" y="18481"/>
                    <a:pt x="3739" y="19149"/>
                    <a:pt x="4225" y="19757"/>
                  </a:cubicBezTo>
                  <a:cubicBezTo>
                    <a:pt x="4347" y="20000"/>
                    <a:pt x="4499" y="20152"/>
                    <a:pt x="4590" y="20274"/>
                  </a:cubicBezTo>
                  <a:cubicBezTo>
                    <a:pt x="4620" y="20335"/>
                    <a:pt x="4681" y="20395"/>
                    <a:pt x="4742" y="20426"/>
                  </a:cubicBezTo>
                  <a:cubicBezTo>
                    <a:pt x="4711" y="20365"/>
                    <a:pt x="4681" y="20304"/>
                    <a:pt x="4620" y="20243"/>
                  </a:cubicBezTo>
                  <a:cubicBezTo>
                    <a:pt x="4559" y="20122"/>
                    <a:pt x="4407" y="19970"/>
                    <a:pt x="4286" y="19727"/>
                  </a:cubicBezTo>
                  <a:cubicBezTo>
                    <a:pt x="3830" y="19088"/>
                    <a:pt x="3435" y="18420"/>
                    <a:pt x="3100" y="17751"/>
                  </a:cubicBezTo>
                  <a:cubicBezTo>
                    <a:pt x="669" y="13192"/>
                    <a:pt x="213" y="7842"/>
                    <a:pt x="1824" y="2918"/>
                  </a:cubicBezTo>
                  <a:cubicBezTo>
                    <a:pt x="2067" y="2188"/>
                    <a:pt x="2341" y="1459"/>
                    <a:pt x="2675" y="760"/>
                  </a:cubicBezTo>
                  <a:cubicBezTo>
                    <a:pt x="2766" y="517"/>
                    <a:pt x="2857" y="334"/>
                    <a:pt x="2918" y="182"/>
                  </a:cubicBezTo>
                  <a:cubicBezTo>
                    <a:pt x="2949" y="122"/>
                    <a:pt x="2979" y="61"/>
                    <a:pt x="30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5"/>
            <p:cNvSpPr/>
            <p:nvPr/>
          </p:nvSpPr>
          <p:spPr>
            <a:xfrm>
              <a:off x="3717986" y="3027987"/>
              <a:ext cx="12881" cy="15176"/>
            </a:xfrm>
            <a:custGeom>
              <a:avLst/>
              <a:gdLst/>
              <a:ahLst/>
              <a:cxnLst/>
              <a:rect l="l" t="t" r="r" b="b"/>
              <a:pathLst>
                <a:path w="943" h="1111" extrusionOk="0">
                  <a:moveTo>
                    <a:pt x="883" y="1"/>
                  </a:moveTo>
                  <a:cubicBezTo>
                    <a:pt x="795" y="1"/>
                    <a:pt x="538" y="153"/>
                    <a:pt x="304" y="439"/>
                  </a:cubicBezTo>
                  <a:cubicBezTo>
                    <a:pt x="61" y="774"/>
                    <a:pt x="0" y="1108"/>
                    <a:pt x="31" y="1108"/>
                  </a:cubicBezTo>
                  <a:cubicBezTo>
                    <a:pt x="34" y="1110"/>
                    <a:pt x="37" y="1110"/>
                    <a:pt x="41" y="1110"/>
                  </a:cubicBezTo>
                  <a:cubicBezTo>
                    <a:pt x="107" y="1110"/>
                    <a:pt x="256" y="849"/>
                    <a:pt x="487" y="561"/>
                  </a:cubicBezTo>
                  <a:cubicBezTo>
                    <a:pt x="699" y="257"/>
                    <a:pt x="943" y="44"/>
                    <a:pt x="912" y="14"/>
                  </a:cubicBezTo>
                  <a:cubicBezTo>
                    <a:pt x="908" y="5"/>
                    <a:pt x="898" y="1"/>
                    <a:pt x="8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5"/>
            <p:cNvSpPr/>
            <p:nvPr/>
          </p:nvSpPr>
          <p:spPr>
            <a:xfrm>
              <a:off x="3208523" y="3389390"/>
              <a:ext cx="455083" cy="236632"/>
            </a:xfrm>
            <a:custGeom>
              <a:avLst/>
              <a:gdLst/>
              <a:ahLst/>
              <a:cxnLst/>
              <a:rect l="l" t="t" r="r" b="b"/>
              <a:pathLst>
                <a:path w="33315" h="17323" extrusionOk="0">
                  <a:moveTo>
                    <a:pt x="6597" y="1"/>
                  </a:moveTo>
                  <a:lnTo>
                    <a:pt x="669" y="1977"/>
                  </a:lnTo>
                  <a:cubicBezTo>
                    <a:pt x="669" y="1977"/>
                    <a:pt x="1" y="3952"/>
                    <a:pt x="3891" y="13314"/>
                  </a:cubicBezTo>
                  <a:cubicBezTo>
                    <a:pt x="5128" y="16312"/>
                    <a:pt x="8216" y="17323"/>
                    <a:pt x="11819" y="17323"/>
                  </a:cubicBezTo>
                  <a:cubicBezTo>
                    <a:pt x="19287" y="17323"/>
                    <a:pt x="28968" y="12980"/>
                    <a:pt x="28968" y="12980"/>
                  </a:cubicBezTo>
                  <a:lnTo>
                    <a:pt x="30305" y="12463"/>
                  </a:lnTo>
                  <a:cubicBezTo>
                    <a:pt x="31977" y="11673"/>
                    <a:pt x="32463" y="9028"/>
                    <a:pt x="32433" y="8664"/>
                  </a:cubicBezTo>
                  <a:cubicBezTo>
                    <a:pt x="32419" y="8495"/>
                    <a:pt x="32075" y="8450"/>
                    <a:pt x="31708" y="8450"/>
                  </a:cubicBezTo>
                  <a:cubicBezTo>
                    <a:pt x="31280" y="8450"/>
                    <a:pt x="30822" y="8512"/>
                    <a:pt x="30822" y="8512"/>
                  </a:cubicBezTo>
                  <a:cubicBezTo>
                    <a:pt x="31247" y="8360"/>
                    <a:pt x="31673" y="8177"/>
                    <a:pt x="32099" y="7965"/>
                  </a:cubicBezTo>
                  <a:cubicBezTo>
                    <a:pt x="32858" y="7600"/>
                    <a:pt x="33314" y="6810"/>
                    <a:pt x="33284" y="6414"/>
                  </a:cubicBezTo>
                  <a:lnTo>
                    <a:pt x="33284" y="6414"/>
                  </a:lnTo>
                  <a:cubicBezTo>
                    <a:pt x="33284" y="6414"/>
                    <a:pt x="31582" y="7083"/>
                    <a:pt x="30670" y="7296"/>
                  </a:cubicBezTo>
                  <a:cubicBezTo>
                    <a:pt x="30230" y="7410"/>
                    <a:pt x="29431" y="7664"/>
                    <a:pt x="28874" y="7664"/>
                  </a:cubicBezTo>
                  <a:cubicBezTo>
                    <a:pt x="28393" y="7664"/>
                    <a:pt x="28092" y="7474"/>
                    <a:pt x="28360" y="6840"/>
                  </a:cubicBezTo>
                  <a:cubicBezTo>
                    <a:pt x="28937" y="5472"/>
                    <a:pt x="29545" y="5107"/>
                    <a:pt x="29819" y="4743"/>
                  </a:cubicBezTo>
                  <a:cubicBezTo>
                    <a:pt x="29995" y="4527"/>
                    <a:pt x="29831" y="4249"/>
                    <a:pt x="29537" y="4249"/>
                  </a:cubicBezTo>
                  <a:cubicBezTo>
                    <a:pt x="29375" y="4249"/>
                    <a:pt x="29173" y="4333"/>
                    <a:pt x="28968" y="4560"/>
                  </a:cubicBezTo>
                  <a:cubicBezTo>
                    <a:pt x="28725" y="4864"/>
                    <a:pt x="28269" y="4955"/>
                    <a:pt x="27691" y="5685"/>
                  </a:cubicBezTo>
                  <a:cubicBezTo>
                    <a:pt x="27448" y="5989"/>
                    <a:pt x="27235" y="6384"/>
                    <a:pt x="26931" y="6749"/>
                  </a:cubicBezTo>
                  <a:cubicBezTo>
                    <a:pt x="26658" y="7144"/>
                    <a:pt x="26415" y="7448"/>
                    <a:pt x="26171" y="7691"/>
                  </a:cubicBezTo>
                  <a:cubicBezTo>
                    <a:pt x="24234" y="8364"/>
                    <a:pt x="19080" y="9966"/>
                    <a:pt x="13832" y="9966"/>
                  </a:cubicBezTo>
                  <a:cubicBezTo>
                    <a:pt x="13152" y="9966"/>
                    <a:pt x="12470" y="9939"/>
                    <a:pt x="11794" y="9880"/>
                  </a:cubicBezTo>
                  <a:cubicBezTo>
                    <a:pt x="10730" y="9758"/>
                    <a:pt x="6597" y="1"/>
                    <a:pt x="6597"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5"/>
            <p:cNvSpPr/>
            <p:nvPr/>
          </p:nvSpPr>
          <p:spPr>
            <a:xfrm>
              <a:off x="3157872" y="3273143"/>
              <a:ext cx="173987" cy="202632"/>
            </a:xfrm>
            <a:custGeom>
              <a:avLst/>
              <a:gdLst/>
              <a:ahLst/>
              <a:cxnLst/>
              <a:rect l="l" t="t" r="r" b="b"/>
              <a:pathLst>
                <a:path w="12737" h="14834" extrusionOk="0">
                  <a:moveTo>
                    <a:pt x="8906" y="0"/>
                  </a:moveTo>
                  <a:lnTo>
                    <a:pt x="5532" y="730"/>
                  </a:lnTo>
                  <a:cubicBezTo>
                    <a:pt x="0" y="3496"/>
                    <a:pt x="4377" y="14833"/>
                    <a:pt x="4377" y="14833"/>
                  </a:cubicBezTo>
                  <a:lnTo>
                    <a:pt x="12736" y="11520"/>
                  </a:lnTo>
                  <a:lnTo>
                    <a:pt x="8906" y="0"/>
                  </a:lnTo>
                  <a:close/>
                </a:path>
              </a:pathLst>
            </a:custGeom>
            <a:solidFill>
              <a:srgbClr val="FFF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5"/>
            <p:cNvGrpSpPr/>
            <p:nvPr/>
          </p:nvGrpSpPr>
          <p:grpSpPr>
            <a:xfrm>
              <a:off x="3217252" y="3225770"/>
              <a:ext cx="354176" cy="272421"/>
              <a:chOff x="3217252" y="3225770"/>
              <a:chExt cx="354176" cy="272421"/>
            </a:xfrm>
          </p:grpSpPr>
          <p:sp>
            <p:nvSpPr>
              <p:cNvPr id="261" name="Google Shape;261;p15"/>
              <p:cNvSpPr/>
              <p:nvPr/>
            </p:nvSpPr>
            <p:spPr>
              <a:xfrm>
                <a:off x="3461383" y="3311746"/>
                <a:ext cx="23263" cy="186445"/>
              </a:xfrm>
              <a:custGeom>
                <a:avLst/>
                <a:gdLst/>
                <a:ahLst/>
                <a:cxnLst/>
                <a:rect l="l" t="t" r="r" b="b"/>
                <a:pathLst>
                  <a:path w="1703" h="13649" extrusionOk="0">
                    <a:moveTo>
                      <a:pt x="1" y="1"/>
                    </a:moveTo>
                    <a:cubicBezTo>
                      <a:pt x="1" y="183"/>
                      <a:pt x="31" y="335"/>
                      <a:pt x="61" y="518"/>
                    </a:cubicBezTo>
                    <a:cubicBezTo>
                      <a:pt x="122" y="913"/>
                      <a:pt x="213" y="1399"/>
                      <a:pt x="305" y="1977"/>
                    </a:cubicBezTo>
                    <a:cubicBezTo>
                      <a:pt x="487" y="3223"/>
                      <a:pt x="761" y="4925"/>
                      <a:pt x="973" y="6810"/>
                    </a:cubicBezTo>
                    <a:cubicBezTo>
                      <a:pt x="1217" y="8694"/>
                      <a:pt x="1399" y="10396"/>
                      <a:pt x="1490" y="11642"/>
                    </a:cubicBezTo>
                    <a:cubicBezTo>
                      <a:pt x="1551" y="12220"/>
                      <a:pt x="1581" y="12737"/>
                      <a:pt x="1642" y="13101"/>
                    </a:cubicBezTo>
                    <a:cubicBezTo>
                      <a:pt x="1642" y="13284"/>
                      <a:pt x="1642" y="13466"/>
                      <a:pt x="1703" y="13649"/>
                    </a:cubicBezTo>
                    <a:cubicBezTo>
                      <a:pt x="1703" y="13466"/>
                      <a:pt x="1703" y="13284"/>
                      <a:pt x="1703" y="13101"/>
                    </a:cubicBezTo>
                    <a:cubicBezTo>
                      <a:pt x="1703" y="12767"/>
                      <a:pt x="1672" y="12250"/>
                      <a:pt x="1642" y="11612"/>
                    </a:cubicBezTo>
                    <a:cubicBezTo>
                      <a:pt x="1551" y="10396"/>
                      <a:pt x="1429" y="8664"/>
                      <a:pt x="1186" y="6779"/>
                    </a:cubicBezTo>
                    <a:cubicBezTo>
                      <a:pt x="913" y="4895"/>
                      <a:pt x="639" y="3193"/>
                      <a:pt x="426" y="1977"/>
                    </a:cubicBezTo>
                    <a:cubicBezTo>
                      <a:pt x="305" y="1338"/>
                      <a:pt x="213" y="852"/>
                      <a:pt x="122" y="518"/>
                    </a:cubicBezTo>
                    <a:cubicBezTo>
                      <a:pt x="92" y="335"/>
                      <a:pt x="61" y="15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5"/>
              <p:cNvSpPr/>
              <p:nvPr/>
            </p:nvSpPr>
            <p:spPr>
              <a:xfrm>
                <a:off x="3248806" y="3249853"/>
                <a:ext cx="90935" cy="174848"/>
              </a:xfrm>
              <a:custGeom>
                <a:avLst/>
                <a:gdLst/>
                <a:ahLst/>
                <a:cxnLst/>
                <a:rect l="l" t="t" r="r" b="b"/>
                <a:pathLst>
                  <a:path w="6657" h="12800" extrusionOk="0">
                    <a:moveTo>
                      <a:pt x="674" y="0"/>
                    </a:moveTo>
                    <a:cubicBezTo>
                      <a:pt x="642" y="0"/>
                      <a:pt x="610" y="1"/>
                      <a:pt x="578" y="3"/>
                    </a:cubicBezTo>
                    <a:cubicBezTo>
                      <a:pt x="426" y="3"/>
                      <a:pt x="274" y="33"/>
                      <a:pt x="152" y="125"/>
                    </a:cubicBezTo>
                    <a:cubicBezTo>
                      <a:pt x="61" y="155"/>
                      <a:pt x="0" y="216"/>
                      <a:pt x="0" y="216"/>
                    </a:cubicBezTo>
                    <a:cubicBezTo>
                      <a:pt x="182" y="125"/>
                      <a:pt x="395" y="94"/>
                      <a:pt x="578" y="64"/>
                    </a:cubicBezTo>
                    <a:cubicBezTo>
                      <a:pt x="1125" y="94"/>
                      <a:pt x="1611" y="337"/>
                      <a:pt x="1945" y="763"/>
                    </a:cubicBezTo>
                    <a:cubicBezTo>
                      <a:pt x="2371" y="1249"/>
                      <a:pt x="2614" y="2070"/>
                      <a:pt x="2918" y="2921"/>
                    </a:cubicBezTo>
                    <a:lnTo>
                      <a:pt x="3860" y="5717"/>
                    </a:lnTo>
                    <a:cubicBezTo>
                      <a:pt x="4559" y="7693"/>
                      <a:pt x="5198" y="9486"/>
                      <a:pt x="5654" y="10793"/>
                    </a:cubicBezTo>
                    <a:cubicBezTo>
                      <a:pt x="5836" y="11310"/>
                      <a:pt x="6018" y="11797"/>
                      <a:pt x="6262" y="12313"/>
                    </a:cubicBezTo>
                    <a:cubicBezTo>
                      <a:pt x="6322" y="12435"/>
                      <a:pt x="6414" y="12556"/>
                      <a:pt x="6505" y="12678"/>
                    </a:cubicBezTo>
                    <a:cubicBezTo>
                      <a:pt x="6596" y="12769"/>
                      <a:pt x="6626" y="12800"/>
                      <a:pt x="6626" y="12800"/>
                    </a:cubicBezTo>
                    <a:cubicBezTo>
                      <a:pt x="6657" y="12769"/>
                      <a:pt x="6505" y="12587"/>
                      <a:pt x="6322" y="12252"/>
                    </a:cubicBezTo>
                    <a:cubicBezTo>
                      <a:pt x="6170" y="11918"/>
                      <a:pt x="6018" y="11401"/>
                      <a:pt x="5806" y="10733"/>
                    </a:cubicBezTo>
                    <a:cubicBezTo>
                      <a:pt x="5350" y="9456"/>
                      <a:pt x="4742" y="7632"/>
                      <a:pt x="4043" y="5657"/>
                    </a:cubicBezTo>
                    <a:cubicBezTo>
                      <a:pt x="3708" y="4654"/>
                      <a:pt x="3374" y="3711"/>
                      <a:pt x="3070" y="2860"/>
                    </a:cubicBezTo>
                    <a:cubicBezTo>
                      <a:pt x="2766" y="2009"/>
                      <a:pt x="2523" y="1188"/>
                      <a:pt x="2037" y="672"/>
                    </a:cubicBezTo>
                    <a:cubicBezTo>
                      <a:pt x="1721" y="241"/>
                      <a:pt x="1216" y="0"/>
                      <a:pt x="6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5"/>
              <p:cNvSpPr/>
              <p:nvPr/>
            </p:nvSpPr>
            <p:spPr>
              <a:xfrm>
                <a:off x="3217252" y="3427597"/>
                <a:ext cx="119580" cy="48179"/>
              </a:xfrm>
              <a:custGeom>
                <a:avLst/>
                <a:gdLst/>
                <a:ahLst/>
                <a:cxnLst/>
                <a:rect l="l" t="t" r="r" b="b"/>
                <a:pathLst>
                  <a:path w="8754" h="3527" extrusionOk="0">
                    <a:moveTo>
                      <a:pt x="8754" y="0"/>
                    </a:moveTo>
                    <a:cubicBezTo>
                      <a:pt x="8328" y="152"/>
                      <a:pt x="7903" y="335"/>
                      <a:pt x="7477" y="547"/>
                    </a:cubicBezTo>
                    <a:cubicBezTo>
                      <a:pt x="6687" y="882"/>
                      <a:pt x="5623" y="1368"/>
                      <a:pt x="4407" y="1854"/>
                    </a:cubicBezTo>
                    <a:cubicBezTo>
                      <a:pt x="3192" y="2341"/>
                      <a:pt x="2097" y="2736"/>
                      <a:pt x="1307" y="3040"/>
                    </a:cubicBezTo>
                    <a:cubicBezTo>
                      <a:pt x="851" y="3161"/>
                      <a:pt x="426" y="3344"/>
                      <a:pt x="0" y="3526"/>
                    </a:cubicBezTo>
                    <a:cubicBezTo>
                      <a:pt x="122" y="3526"/>
                      <a:pt x="274" y="3496"/>
                      <a:pt x="395" y="3465"/>
                    </a:cubicBezTo>
                    <a:cubicBezTo>
                      <a:pt x="608" y="3405"/>
                      <a:pt x="942" y="3283"/>
                      <a:pt x="1368" y="3161"/>
                    </a:cubicBezTo>
                    <a:cubicBezTo>
                      <a:pt x="2189" y="2918"/>
                      <a:pt x="3313" y="2523"/>
                      <a:pt x="4499" y="2037"/>
                    </a:cubicBezTo>
                    <a:cubicBezTo>
                      <a:pt x="5714" y="1520"/>
                      <a:pt x="6778" y="1034"/>
                      <a:pt x="7538" y="669"/>
                    </a:cubicBezTo>
                    <a:cubicBezTo>
                      <a:pt x="7933" y="456"/>
                      <a:pt x="8237" y="304"/>
                      <a:pt x="8450" y="183"/>
                    </a:cubicBezTo>
                    <a:cubicBezTo>
                      <a:pt x="8572" y="152"/>
                      <a:pt x="8663" y="61"/>
                      <a:pt x="8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5"/>
              <p:cNvSpPr/>
              <p:nvPr/>
            </p:nvSpPr>
            <p:spPr>
              <a:xfrm>
                <a:off x="3227210" y="3446693"/>
                <a:ext cx="9152" cy="23263"/>
              </a:xfrm>
              <a:custGeom>
                <a:avLst/>
                <a:gdLst/>
                <a:ahLst/>
                <a:cxnLst/>
                <a:rect l="l" t="t" r="r" b="b"/>
                <a:pathLst>
                  <a:path w="670" h="1703" extrusionOk="0">
                    <a:moveTo>
                      <a:pt x="1" y="1"/>
                    </a:moveTo>
                    <a:lnTo>
                      <a:pt x="1" y="1"/>
                    </a:lnTo>
                    <a:cubicBezTo>
                      <a:pt x="92" y="608"/>
                      <a:pt x="335" y="1186"/>
                      <a:pt x="669" y="1703"/>
                    </a:cubicBezTo>
                    <a:cubicBezTo>
                      <a:pt x="639" y="1399"/>
                      <a:pt x="578" y="1095"/>
                      <a:pt x="426" y="821"/>
                    </a:cubicBezTo>
                    <a:cubicBezTo>
                      <a:pt x="335" y="517"/>
                      <a:pt x="183" y="24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5"/>
              <p:cNvSpPr/>
              <p:nvPr/>
            </p:nvSpPr>
            <p:spPr>
              <a:xfrm>
                <a:off x="3251702" y="3438388"/>
                <a:ext cx="8742" cy="22457"/>
              </a:xfrm>
              <a:custGeom>
                <a:avLst/>
                <a:gdLst/>
                <a:ahLst/>
                <a:cxnLst/>
                <a:rect l="l" t="t" r="r" b="b"/>
                <a:pathLst>
                  <a:path w="640" h="1644" extrusionOk="0">
                    <a:moveTo>
                      <a:pt x="31" y="1"/>
                    </a:moveTo>
                    <a:cubicBezTo>
                      <a:pt x="1" y="305"/>
                      <a:pt x="62" y="609"/>
                      <a:pt x="183" y="882"/>
                    </a:cubicBezTo>
                    <a:cubicBezTo>
                      <a:pt x="358" y="1319"/>
                      <a:pt x="560" y="1644"/>
                      <a:pt x="631" y="1644"/>
                    </a:cubicBezTo>
                    <a:cubicBezTo>
                      <a:pt x="634" y="1644"/>
                      <a:pt x="637" y="1643"/>
                      <a:pt x="639" y="1642"/>
                    </a:cubicBezTo>
                    <a:cubicBezTo>
                      <a:pt x="609" y="1338"/>
                      <a:pt x="518" y="1064"/>
                      <a:pt x="366" y="821"/>
                    </a:cubicBezTo>
                    <a:cubicBezTo>
                      <a:pt x="305" y="517"/>
                      <a:pt x="183" y="244"/>
                      <a:pt x="3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5"/>
              <p:cNvSpPr/>
              <p:nvPr/>
            </p:nvSpPr>
            <p:spPr>
              <a:xfrm>
                <a:off x="3276618" y="3426354"/>
                <a:ext cx="9152" cy="23263"/>
              </a:xfrm>
              <a:custGeom>
                <a:avLst/>
                <a:gdLst/>
                <a:ahLst/>
                <a:cxnLst/>
                <a:rect l="l" t="t" r="r" b="b"/>
                <a:pathLst>
                  <a:path w="670" h="1703" extrusionOk="0">
                    <a:moveTo>
                      <a:pt x="31" y="0"/>
                    </a:moveTo>
                    <a:lnTo>
                      <a:pt x="31" y="0"/>
                    </a:lnTo>
                    <a:cubicBezTo>
                      <a:pt x="1" y="304"/>
                      <a:pt x="61" y="638"/>
                      <a:pt x="183" y="912"/>
                    </a:cubicBezTo>
                    <a:cubicBezTo>
                      <a:pt x="274" y="1216"/>
                      <a:pt x="426" y="1490"/>
                      <a:pt x="669" y="1702"/>
                    </a:cubicBezTo>
                    <a:cubicBezTo>
                      <a:pt x="609" y="1398"/>
                      <a:pt x="517" y="1125"/>
                      <a:pt x="365" y="851"/>
                    </a:cubicBezTo>
                    <a:cubicBezTo>
                      <a:pt x="305" y="547"/>
                      <a:pt x="183" y="274"/>
                      <a:pt x="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5"/>
              <p:cNvSpPr/>
              <p:nvPr/>
            </p:nvSpPr>
            <p:spPr>
              <a:xfrm>
                <a:off x="3304853" y="3413896"/>
                <a:ext cx="7909" cy="24929"/>
              </a:xfrm>
              <a:custGeom>
                <a:avLst/>
                <a:gdLst/>
                <a:ahLst/>
                <a:cxnLst/>
                <a:rect l="l" t="t" r="r" b="b"/>
                <a:pathLst>
                  <a:path w="579" h="1825" extrusionOk="0">
                    <a:moveTo>
                      <a:pt x="1" y="0"/>
                    </a:moveTo>
                    <a:cubicBezTo>
                      <a:pt x="1" y="335"/>
                      <a:pt x="61" y="639"/>
                      <a:pt x="213" y="943"/>
                    </a:cubicBezTo>
                    <a:cubicBezTo>
                      <a:pt x="274" y="1277"/>
                      <a:pt x="396" y="1550"/>
                      <a:pt x="578" y="1824"/>
                    </a:cubicBezTo>
                    <a:cubicBezTo>
                      <a:pt x="578" y="1490"/>
                      <a:pt x="517" y="1186"/>
                      <a:pt x="396" y="882"/>
                    </a:cubicBezTo>
                    <a:cubicBezTo>
                      <a:pt x="335" y="578"/>
                      <a:pt x="183" y="274"/>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5"/>
              <p:cNvSpPr/>
              <p:nvPr/>
            </p:nvSpPr>
            <p:spPr>
              <a:xfrm>
                <a:off x="3482980" y="3451679"/>
                <a:ext cx="88449" cy="28659"/>
              </a:xfrm>
              <a:custGeom>
                <a:avLst/>
                <a:gdLst/>
                <a:ahLst/>
                <a:cxnLst/>
                <a:rect l="l" t="t" r="r" b="b"/>
                <a:pathLst>
                  <a:path w="6475" h="2098" extrusionOk="0">
                    <a:moveTo>
                      <a:pt x="6475" y="0"/>
                    </a:moveTo>
                    <a:cubicBezTo>
                      <a:pt x="5380" y="243"/>
                      <a:pt x="4286" y="578"/>
                      <a:pt x="3192" y="943"/>
                    </a:cubicBezTo>
                    <a:cubicBezTo>
                      <a:pt x="2098" y="1246"/>
                      <a:pt x="1034" y="1642"/>
                      <a:pt x="0" y="2098"/>
                    </a:cubicBezTo>
                    <a:cubicBezTo>
                      <a:pt x="1095" y="1824"/>
                      <a:pt x="2189" y="1520"/>
                      <a:pt x="3253" y="1155"/>
                    </a:cubicBezTo>
                    <a:cubicBezTo>
                      <a:pt x="4347" y="821"/>
                      <a:pt x="5441" y="456"/>
                      <a:pt x="64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5"/>
              <p:cNvSpPr/>
              <p:nvPr/>
            </p:nvSpPr>
            <p:spPr>
              <a:xfrm>
                <a:off x="3493361" y="3452062"/>
                <a:ext cx="9139" cy="17922"/>
              </a:xfrm>
              <a:custGeom>
                <a:avLst/>
                <a:gdLst/>
                <a:ahLst/>
                <a:cxnLst/>
                <a:rect l="l" t="t" r="r" b="b"/>
                <a:pathLst>
                  <a:path w="669" h="1312" extrusionOk="0">
                    <a:moveTo>
                      <a:pt x="67" y="0"/>
                    </a:moveTo>
                    <a:cubicBezTo>
                      <a:pt x="64" y="0"/>
                      <a:pt x="63" y="1"/>
                      <a:pt x="61" y="3"/>
                    </a:cubicBezTo>
                    <a:cubicBezTo>
                      <a:pt x="0" y="3"/>
                      <a:pt x="91" y="337"/>
                      <a:pt x="243" y="702"/>
                    </a:cubicBezTo>
                    <a:cubicBezTo>
                      <a:pt x="388" y="1048"/>
                      <a:pt x="559" y="1312"/>
                      <a:pt x="628" y="1312"/>
                    </a:cubicBezTo>
                    <a:cubicBezTo>
                      <a:pt x="632" y="1312"/>
                      <a:pt x="635" y="1311"/>
                      <a:pt x="638" y="1310"/>
                    </a:cubicBezTo>
                    <a:cubicBezTo>
                      <a:pt x="669" y="1279"/>
                      <a:pt x="608" y="975"/>
                      <a:pt x="426" y="611"/>
                    </a:cubicBezTo>
                    <a:cubicBezTo>
                      <a:pt x="281" y="264"/>
                      <a:pt x="110"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5"/>
              <p:cNvSpPr/>
              <p:nvPr/>
            </p:nvSpPr>
            <p:spPr>
              <a:xfrm>
                <a:off x="3517854" y="3443374"/>
                <a:ext cx="6652" cy="21596"/>
              </a:xfrm>
              <a:custGeom>
                <a:avLst/>
                <a:gdLst/>
                <a:ahLst/>
                <a:cxnLst/>
                <a:rect l="l" t="t" r="r" b="b"/>
                <a:pathLst>
                  <a:path w="487" h="1581" extrusionOk="0">
                    <a:moveTo>
                      <a:pt x="31" y="0"/>
                    </a:moveTo>
                    <a:cubicBezTo>
                      <a:pt x="1" y="274"/>
                      <a:pt x="31" y="547"/>
                      <a:pt x="122" y="821"/>
                    </a:cubicBezTo>
                    <a:cubicBezTo>
                      <a:pt x="244" y="1277"/>
                      <a:pt x="426" y="1581"/>
                      <a:pt x="487" y="1581"/>
                    </a:cubicBezTo>
                    <a:cubicBezTo>
                      <a:pt x="487" y="1307"/>
                      <a:pt x="426" y="1003"/>
                      <a:pt x="304" y="760"/>
                    </a:cubicBezTo>
                    <a:cubicBezTo>
                      <a:pt x="183" y="335"/>
                      <a:pt x="92" y="0"/>
                      <a:pt x="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5"/>
              <p:cNvSpPr/>
              <p:nvPr/>
            </p:nvSpPr>
            <p:spPr>
              <a:xfrm>
                <a:off x="3543603" y="3435069"/>
                <a:ext cx="5409" cy="22430"/>
              </a:xfrm>
              <a:custGeom>
                <a:avLst/>
                <a:gdLst/>
                <a:ahLst/>
                <a:cxnLst/>
                <a:rect l="l" t="t" r="r" b="b"/>
                <a:pathLst>
                  <a:path w="396" h="1642" extrusionOk="0">
                    <a:moveTo>
                      <a:pt x="30" y="0"/>
                    </a:moveTo>
                    <a:lnTo>
                      <a:pt x="30" y="0"/>
                    </a:lnTo>
                    <a:cubicBezTo>
                      <a:pt x="0" y="548"/>
                      <a:pt x="122" y="1125"/>
                      <a:pt x="365" y="1642"/>
                    </a:cubicBezTo>
                    <a:cubicBezTo>
                      <a:pt x="395" y="1338"/>
                      <a:pt x="395" y="1064"/>
                      <a:pt x="304" y="791"/>
                    </a:cubicBezTo>
                    <a:cubicBezTo>
                      <a:pt x="274" y="517"/>
                      <a:pt x="182" y="244"/>
                      <a:pt x="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5"/>
              <p:cNvSpPr/>
              <p:nvPr/>
            </p:nvSpPr>
            <p:spPr>
              <a:xfrm>
                <a:off x="3309839" y="3225770"/>
                <a:ext cx="3333" cy="12499"/>
              </a:xfrm>
              <a:custGeom>
                <a:avLst/>
                <a:gdLst/>
                <a:ahLst/>
                <a:cxnLst/>
                <a:rect l="l" t="t" r="r" b="b"/>
                <a:pathLst>
                  <a:path w="244" h="915" extrusionOk="0">
                    <a:moveTo>
                      <a:pt x="141" y="0"/>
                    </a:moveTo>
                    <a:cubicBezTo>
                      <a:pt x="84" y="0"/>
                      <a:pt x="31" y="203"/>
                      <a:pt x="31" y="459"/>
                    </a:cubicBezTo>
                    <a:cubicBezTo>
                      <a:pt x="0" y="702"/>
                      <a:pt x="31" y="915"/>
                      <a:pt x="91" y="915"/>
                    </a:cubicBezTo>
                    <a:cubicBezTo>
                      <a:pt x="152" y="915"/>
                      <a:pt x="183" y="702"/>
                      <a:pt x="213" y="459"/>
                    </a:cubicBezTo>
                    <a:cubicBezTo>
                      <a:pt x="243" y="216"/>
                      <a:pt x="213" y="3"/>
                      <a:pt x="152" y="3"/>
                    </a:cubicBezTo>
                    <a:cubicBezTo>
                      <a:pt x="148" y="1"/>
                      <a:pt x="144" y="0"/>
                      <a:pt x="1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5"/>
              <p:cNvSpPr/>
              <p:nvPr/>
            </p:nvSpPr>
            <p:spPr>
              <a:xfrm>
                <a:off x="3333089" y="3227054"/>
                <a:ext cx="2923" cy="12472"/>
              </a:xfrm>
              <a:custGeom>
                <a:avLst/>
                <a:gdLst/>
                <a:ahLst/>
                <a:cxnLst/>
                <a:rect l="l" t="t" r="r" b="b"/>
                <a:pathLst>
                  <a:path w="214" h="913" extrusionOk="0">
                    <a:moveTo>
                      <a:pt x="92" y="0"/>
                    </a:moveTo>
                    <a:cubicBezTo>
                      <a:pt x="31" y="0"/>
                      <a:pt x="0" y="213"/>
                      <a:pt x="0" y="456"/>
                    </a:cubicBezTo>
                    <a:cubicBezTo>
                      <a:pt x="0" y="730"/>
                      <a:pt x="61" y="912"/>
                      <a:pt x="122" y="912"/>
                    </a:cubicBezTo>
                    <a:cubicBezTo>
                      <a:pt x="152" y="912"/>
                      <a:pt x="213" y="730"/>
                      <a:pt x="183" y="456"/>
                    </a:cubicBezTo>
                    <a:cubicBezTo>
                      <a:pt x="183" y="213"/>
                      <a:pt x="122"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5"/>
              <p:cNvSpPr/>
              <p:nvPr/>
            </p:nvSpPr>
            <p:spPr>
              <a:xfrm>
                <a:off x="3351775" y="3229540"/>
                <a:ext cx="2500" cy="13305"/>
              </a:xfrm>
              <a:custGeom>
                <a:avLst/>
                <a:gdLst/>
                <a:ahLst/>
                <a:cxnLst/>
                <a:rect l="l" t="t" r="r" b="b"/>
                <a:pathLst>
                  <a:path w="183" h="974" extrusionOk="0">
                    <a:moveTo>
                      <a:pt x="91" y="1"/>
                    </a:moveTo>
                    <a:cubicBezTo>
                      <a:pt x="31" y="1"/>
                      <a:pt x="0" y="213"/>
                      <a:pt x="0" y="487"/>
                    </a:cubicBezTo>
                    <a:cubicBezTo>
                      <a:pt x="0" y="761"/>
                      <a:pt x="31" y="973"/>
                      <a:pt x="91" y="973"/>
                    </a:cubicBezTo>
                    <a:cubicBezTo>
                      <a:pt x="152" y="973"/>
                      <a:pt x="183" y="761"/>
                      <a:pt x="183" y="487"/>
                    </a:cubicBezTo>
                    <a:cubicBezTo>
                      <a:pt x="183" y="244"/>
                      <a:pt x="152"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5"/>
              <p:cNvSpPr/>
              <p:nvPr/>
            </p:nvSpPr>
            <p:spPr>
              <a:xfrm>
                <a:off x="3375435" y="3230333"/>
                <a:ext cx="2923" cy="15422"/>
              </a:xfrm>
              <a:custGeom>
                <a:avLst/>
                <a:gdLst/>
                <a:ahLst/>
                <a:cxnLst/>
                <a:rect l="l" t="t" r="r" b="b"/>
                <a:pathLst>
                  <a:path w="214" h="1129" extrusionOk="0">
                    <a:moveTo>
                      <a:pt x="117" y="1"/>
                    </a:moveTo>
                    <a:cubicBezTo>
                      <a:pt x="82" y="1"/>
                      <a:pt x="1" y="235"/>
                      <a:pt x="1" y="551"/>
                    </a:cubicBezTo>
                    <a:cubicBezTo>
                      <a:pt x="1" y="885"/>
                      <a:pt x="122" y="1128"/>
                      <a:pt x="153" y="1128"/>
                    </a:cubicBezTo>
                    <a:cubicBezTo>
                      <a:pt x="214" y="1098"/>
                      <a:pt x="214" y="855"/>
                      <a:pt x="183" y="551"/>
                    </a:cubicBezTo>
                    <a:cubicBezTo>
                      <a:pt x="183" y="247"/>
                      <a:pt x="183" y="3"/>
                      <a:pt x="122" y="3"/>
                    </a:cubicBezTo>
                    <a:cubicBezTo>
                      <a:pt x="121" y="2"/>
                      <a:pt x="119" y="1"/>
                      <a:pt x="1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5"/>
              <p:cNvSpPr/>
              <p:nvPr/>
            </p:nvSpPr>
            <p:spPr>
              <a:xfrm>
                <a:off x="3395364" y="3230333"/>
                <a:ext cx="3757" cy="15422"/>
              </a:xfrm>
              <a:custGeom>
                <a:avLst/>
                <a:gdLst/>
                <a:ahLst/>
                <a:cxnLst/>
                <a:rect l="l" t="t" r="r" b="b"/>
                <a:pathLst>
                  <a:path w="275" h="1129" extrusionOk="0">
                    <a:moveTo>
                      <a:pt x="72" y="1"/>
                    </a:moveTo>
                    <a:cubicBezTo>
                      <a:pt x="68" y="1"/>
                      <a:pt x="65" y="2"/>
                      <a:pt x="62" y="3"/>
                    </a:cubicBezTo>
                    <a:cubicBezTo>
                      <a:pt x="1" y="3"/>
                      <a:pt x="1" y="247"/>
                      <a:pt x="31" y="551"/>
                    </a:cubicBezTo>
                    <a:cubicBezTo>
                      <a:pt x="62" y="885"/>
                      <a:pt x="153" y="1128"/>
                      <a:pt x="214" y="1128"/>
                    </a:cubicBezTo>
                    <a:cubicBezTo>
                      <a:pt x="244" y="1098"/>
                      <a:pt x="274" y="855"/>
                      <a:pt x="244" y="551"/>
                    </a:cubicBezTo>
                    <a:cubicBezTo>
                      <a:pt x="187" y="235"/>
                      <a:pt x="129" y="1"/>
                      <a:pt x="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77" name="Google Shape;277;p15"/>
          <p:cNvCxnSpPr>
            <a:stCxn id="105" idx="6"/>
          </p:cNvCxnSpPr>
          <p:nvPr/>
        </p:nvCxnSpPr>
        <p:spPr>
          <a:xfrm rot="10800000" flipH="1">
            <a:off x="2800925" y="3909892"/>
            <a:ext cx="669900" cy="7200"/>
          </a:xfrm>
          <a:prstGeom prst="straightConnector1">
            <a:avLst/>
          </a:prstGeom>
          <a:noFill/>
          <a:ln w="19050" cap="flat" cmpd="sng">
            <a:solidFill>
              <a:schemeClr val="dk1"/>
            </a:solidFill>
            <a:prstDash val="solid"/>
            <a:round/>
            <a:headEnd type="none" w="med" len="med"/>
            <a:tailEnd type="none" w="med" len="med"/>
          </a:ln>
        </p:spPr>
      </p:cxnSp>
      <p:sp>
        <p:nvSpPr>
          <p:cNvPr id="278" name="Google Shape;278;p15"/>
          <p:cNvSpPr txBox="1"/>
          <p:nvPr/>
        </p:nvSpPr>
        <p:spPr>
          <a:xfrm>
            <a:off x="514725" y="4708250"/>
            <a:ext cx="16569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atin typeface="Calibri"/>
                <a:ea typeface="Calibri"/>
                <a:cs typeface="Calibri"/>
                <a:sym typeface="Calibri"/>
              </a:rPr>
              <a:t>Scrape tweets from Twitter API</a:t>
            </a:r>
            <a:endParaRPr>
              <a:latin typeface="Calibri"/>
              <a:ea typeface="Calibri"/>
              <a:cs typeface="Calibri"/>
              <a:sym typeface="Calibri"/>
            </a:endParaRPr>
          </a:p>
        </p:txBody>
      </p:sp>
      <p:sp>
        <p:nvSpPr>
          <p:cNvPr id="279" name="Google Shape;279;p15"/>
          <p:cNvSpPr txBox="1"/>
          <p:nvPr/>
        </p:nvSpPr>
        <p:spPr>
          <a:xfrm>
            <a:off x="3755500" y="4865625"/>
            <a:ext cx="1656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atin typeface="Calibri"/>
                <a:ea typeface="Calibri"/>
                <a:cs typeface="Calibri"/>
                <a:sym typeface="Calibri"/>
              </a:rPr>
              <a:t>Data Cleaning</a:t>
            </a:r>
            <a:endParaRPr>
              <a:latin typeface="Calibri"/>
              <a:ea typeface="Calibri"/>
              <a:cs typeface="Calibri"/>
              <a:sym typeface="Calibri"/>
            </a:endParaRPr>
          </a:p>
        </p:txBody>
      </p:sp>
      <p:sp>
        <p:nvSpPr>
          <p:cNvPr id="280" name="Google Shape;280;p15"/>
          <p:cNvSpPr txBox="1"/>
          <p:nvPr/>
        </p:nvSpPr>
        <p:spPr>
          <a:xfrm>
            <a:off x="6309700" y="4757925"/>
            <a:ext cx="16569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atin typeface="Calibri"/>
                <a:ea typeface="Calibri"/>
                <a:cs typeface="Calibri"/>
                <a:sym typeface="Calibri"/>
              </a:rPr>
              <a:t>Perform Sentiment Analysis</a:t>
            </a:r>
            <a:endParaRPr>
              <a:latin typeface="Calibri"/>
              <a:ea typeface="Calibri"/>
              <a:cs typeface="Calibri"/>
              <a:sym typeface="Calibri"/>
            </a:endParaRPr>
          </a:p>
        </p:txBody>
      </p:sp>
      <p:pic>
        <p:nvPicPr>
          <p:cNvPr id="281" name="Google Shape;281;p15"/>
          <p:cNvPicPr preferRelativeResize="0"/>
          <p:nvPr/>
        </p:nvPicPr>
        <p:blipFill>
          <a:blip r:embed="rId6">
            <a:alphaModFix/>
          </a:blip>
          <a:stretch>
            <a:fillRect/>
          </a:stretch>
        </p:blipFill>
        <p:spPr>
          <a:xfrm>
            <a:off x="8966038" y="3188975"/>
            <a:ext cx="1744319" cy="1661250"/>
          </a:xfrm>
          <a:prstGeom prst="rect">
            <a:avLst/>
          </a:prstGeom>
          <a:noFill/>
          <a:ln>
            <a:noFill/>
          </a:ln>
        </p:spPr>
      </p:pic>
      <p:cxnSp>
        <p:nvCxnSpPr>
          <p:cNvPr id="282" name="Google Shape;282;p15"/>
          <p:cNvCxnSpPr/>
          <p:nvPr/>
        </p:nvCxnSpPr>
        <p:spPr>
          <a:xfrm>
            <a:off x="6309700" y="3917100"/>
            <a:ext cx="1317300" cy="0"/>
          </a:xfrm>
          <a:prstGeom prst="straightConnector1">
            <a:avLst/>
          </a:prstGeom>
          <a:noFill/>
          <a:ln w="19050" cap="flat" cmpd="sng">
            <a:solidFill>
              <a:schemeClr val="dk1"/>
            </a:solidFill>
            <a:prstDash val="solid"/>
            <a:round/>
            <a:headEnd type="none" w="med" len="med"/>
            <a:tailEnd type="none" w="med" len="med"/>
          </a:ln>
        </p:spPr>
      </p:cxnSp>
      <p:sp>
        <p:nvSpPr>
          <p:cNvPr id="283" name="Google Shape;283;p15"/>
          <p:cNvSpPr/>
          <p:nvPr/>
        </p:nvSpPr>
        <p:spPr>
          <a:xfrm>
            <a:off x="7489915" y="3659408"/>
            <a:ext cx="474300" cy="508200"/>
          </a:xfrm>
          <a:prstGeom prst="ellipse">
            <a:avLst/>
          </a:prstGeom>
          <a:solidFill>
            <a:srgbClr val="E28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5"/>
          <p:cNvSpPr txBox="1"/>
          <p:nvPr/>
        </p:nvSpPr>
        <p:spPr>
          <a:xfrm>
            <a:off x="6224500" y="3294300"/>
            <a:ext cx="16569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atin typeface="Calibri"/>
                <a:ea typeface="Calibri"/>
                <a:cs typeface="Calibri"/>
                <a:sym typeface="Calibri"/>
              </a:rPr>
              <a:t>Build Semantic Network</a:t>
            </a:r>
            <a:endParaRPr>
              <a:latin typeface="Calibri"/>
              <a:ea typeface="Calibri"/>
              <a:cs typeface="Calibri"/>
              <a:sym typeface="Calibri"/>
            </a:endParaRPr>
          </a:p>
        </p:txBody>
      </p:sp>
      <p:sp>
        <p:nvSpPr>
          <p:cNvPr id="285" name="Google Shape;285;p15"/>
          <p:cNvSpPr txBox="1"/>
          <p:nvPr/>
        </p:nvSpPr>
        <p:spPr>
          <a:xfrm>
            <a:off x="6139900" y="2023750"/>
            <a:ext cx="16569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atin typeface="Calibri"/>
                <a:ea typeface="Calibri"/>
                <a:cs typeface="Calibri"/>
                <a:sym typeface="Calibri"/>
              </a:rPr>
              <a:t>Topic </a:t>
            </a:r>
            <a:endParaRPr>
              <a:latin typeface="Calibri"/>
              <a:ea typeface="Calibri"/>
              <a:cs typeface="Calibri"/>
              <a:sym typeface="Calibri"/>
            </a:endParaRPr>
          </a:p>
          <a:p>
            <a:pPr marL="0" lvl="0" indent="0" algn="ctr" rtl="0">
              <a:spcBef>
                <a:spcPts val="0"/>
              </a:spcBef>
              <a:spcAft>
                <a:spcPts val="0"/>
              </a:spcAft>
              <a:buNone/>
            </a:pPr>
            <a:r>
              <a:rPr lang="en-US">
                <a:latin typeface="Calibri"/>
                <a:ea typeface="Calibri"/>
                <a:cs typeface="Calibri"/>
                <a:sym typeface="Calibri"/>
              </a:rPr>
              <a:t>Modelling</a:t>
            </a:r>
            <a:endParaRPr>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fade">
                                      <p:cBhvr>
                                        <p:cTn id="7" dur="1000"/>
                                        <p:tgtEl>
                                          <p:spTgt spid="99"/>
                                        </p:tgtEl>
                                      </p:cBhvr>
                                    </p:animEffect>
                                  </p:childTnLst>
                                </p:cTn>
                              </p:par>
                              <p:par>
                                <p:cTn id="8" presetID="10" presetClass="entr" presetSubtype="0" fill="hold" nodeType="withEffect">
                                  <p:stCondLst>
                                    <p:cond delay="0"/>
                                  </p:stCondLst>
                                  <p:childTnLst>
                                    <p:set>
                                      <p:cBhvr>
                                        <p:cTn id="9" dur="1" fill="hold">
                                          <p:stCondLst>
                                            <p:cond delay="0"/>
                                          </p:stCondLst>
                                        </p:cTn>
                                        <p:tgtEl>
                                          <p:spTgt spid="278"/>
                                        </p:tgtEl>
                                        <p:attrNameLst>
                                          <p:attrName>style.visibility</p:attrName>
                                        </p:attrNameLst>
                                      </p:cBhvr>
                                      <p:to>
                                        <p:strVal val="visible"/>
                                      </p:to>
                                    </p:set>
                                    <p:animEffect transition="in" filter="fade">
                                      <p:cBhvr>
                                        <p:cTn id="10" dur="1000"/>
                                        <p:tgtEl>
                                          <p:spTgt spid="278"/>
                                        </p:tgtEl>
                                      </p:cBhvr>
                                    </p:animEffect>
                                  </p:childTnLst>
                                </p:cTn>
                              </p:par>
                            </p:childTnLst>
                          </p:cTn>
                        </p:par>
                        <p:par>
                          <p:cTn id="11" fill="hold">
                            <p:stCondLst>
                              <p:cond delay="1000"/>
                            </p:stCondLst>
                            <p:childTnLst>
                              <p:par>
                                <p:cTn id="12" presetID="23" presetClass="entr" presetSubtype="16" fill="hold" nodeType="afterEffect">
                                  <p:stCondLst>
                                    <p:cond delay="0"/>
                                  </p:stCondLst>
                                  <p:childTnLst>
                                    <p:set>
                                      <p:cBhvr>
                                        <p:cTn id="13" dur="1" fill="hold">
                                          <p:stCondLst>
                                            <p:cond delay="0"/>
                                          </p:stCondLst>
                                        </p:cTn>
                                        <p:tgtEl>
                                          <p:spTgt spid="105"/>
                                        </p:tgtEl>
                                        <p:attrNameLst>
                                          <p:attrName>style.visibility</p:attrName>
                                        </p:attrNameLst>
                                      </p:cBhvr>
                                      <p:to>
                                        <p:strVal val="visible"/>
                                      </p:to>
                                    </p:set>
                                    <p:anim calcmode="lin" valueType="num">
                                      <p:cBhvr additive="base">
                                        <p:cTn id="14" dur="1000"/>
                                        <p:tgtEl>
                                          <p:spTgt spid="105"/>
                                        </p:tgtEl>
                                        <p:attrNameLst>
                                          <p:attrName>ppt_w</p:attrName>
                                        </p:attrNameLst>
                                      </p:cBhvr>
                                      <p:tavLst>
                                        <p:tav tm="0">
                                          <p:val>
                                            <p:strVal val="0"/>
                                          </p:val>
                                        </p:tav>
                                        <p:tav tm="100000">
                                          <p:val>
                                            <p:strVal val="#ppt_w"/>
                                          </p:val>
                                        </p:tav>
                                      </p:tavLst>
                                    </p:anim>
                                    <p:anim calcmode="lin" valueType="num">
                                      <p:cBhvr additive="base">
                                        <p:cTn id="15" dur="1000"/>
                                        <p:tgtEl>
                                          <p:spTgt spid="105"/>
                                        </p:tgtEl>
                                        <p:attrNameLst>
                                          <p:attrName>ppt_h</p:attrName>
                                        </p:attrNameLst>
                                      </p:cBhvr>
                                      <p:tavLst>
                                        <p:tav tm="0">
                                          <p:val>
                                            <p:strVal val="0"/>
                                          </p:val>
                                        </p:tav>
                                        <p:tav tm="100000">
                                          <p:val>
                                            <p:strVal val="#ppt_h"/>
                                          </p:val>
                                        </p:tav>
                                      </p:tavLst>
                                    </p:anim>
                                  </p:childTnLst>
                                </p:cTn>
                              </p:par>
                            </p:childTnLst>
                          </p:cTn>
                        </p:par>
                        <p:par>
                          <p:cTn id="16" fill="hold">
                            <p:stCondLst>
                              <p:cond delay="2000"/>
                            </p:stCondLst>
                            <p:childTnLst>
                              <p:par>
                                <p:cTn id="17" presetID="23" presetClass="entr" presetSubtype="16" fill="hold" nodeType="afterEffect">
                                  <p:stCondLst>
                                    <p:cond delay="0"/>
                                  </p:stCondLst>
                                  <p:childTnLst>
                                    <p:set>
                                      <p:cBhvr>
                                        <p:cTn id="18" dur="1" fill="hold">
                                          <p:stCondLst>
                                            <p:cond delay="0"/>
                                          </p:stCondLst>
                                        </p:cTn>
                                        <p:tgtEl>
                                          <p:spTgt spid="277"/>
                                        </p:tgtEl>
                                        <p:attrNameLst>
                                          <p:attrName>style.visibility</p:attrName>
                                        </p:attrNameLst>
                                      </p:cBhvr>
                                      <p:to>
                                        <p:strVal val="visible"/>
                                      </p:to>
                                    </p:set>
                                    <p:anim calcmode="lin" valueType="num">
                                      <p:cBhvr additive="base">
                                        <p:cTn id="19" dur="1000"/>
                                        <p:tgtEl>
                                          <p:spTgt spid="277"/>
                                        </p:tgtEl>
                                        <p:attrNameLst>
                                          <p:attrName>ppt_w</p:attrName>
                                        </p:attrNameLst>
                                      </p:cBhvr>
                                      <p:tavLst>
                                        <p:tav tm="0">
                                          <p:val>
                                            <p:strVal val="0"/>
                                          </p:val>
                                        </p:tav>
                                        <p:tav tm="100000">
                                          <p:val>
                                            <p:strVal val="#ppt_w"/>
                                          </p:val>
                                        </p:tav>
                                      </p:tavLst>
                                    </p:anim>
                                    <p:anim calcmode="lin" valueType="num">
                                      <p:cBhvr additive="base">
                                        <p:cTn id="20" dur="1000"/>
                                        <p:tgtEl>
                                          <p:spTgt spid="277"/>
                                        </p:tgtEl>
                                        <p:attrNameLst>
                                          <p:attrName>ppt_h</p:attrName>
                                        </p:attrNameLst>
                                      </p:cBhvr>
                                      <p:tavLst>
                                        <p:tav tm="0">
                                          <p:val>
                                            <p:strVal val="0"/>
                                          </p:val>
                                        </p:tav>
                                        <p:tav tm="100000">
                                          <p:val>
                                            <p:strVal val="#ppt_h"/>
                                          </p:val>
                                        </p:tav>
                                      </p:tavLst>
                                    </p:anim>
                                  </p:childTnLst>
                                </p:cTn>
                              </p:par>
                            </p:childTnLst>
                          </p:cTn>
                        </p:par>
                        <p:par>
                          <p:cTn id="21" fill="hold">
                            <p:stCondLst>
                              <p:cond delay="3000"/>
                            </p:stCondLst>
                            <p:childTnLst>
                              <p:par>
                                <p:cTn id="22" presetID="10" presetClass="entr" presetSubtype="0" fill="hold" nodeType="afterEffect">
                                  <p:stCondLst>
                                    <p:cond delay="0"/>
                                  </p:stCondLst>
                                  <p:childTnLst>
                                    <p:set>
                                      <p:cBhvr>
                                        <p:cTn id="23" dur="1" fill="hold">
                                          <p:stCondLst>
                                            <p:cond delay="0"/>
                                          </p:stCondLst>
                                        </p:cTn>
                                        <p:tgtEl>
                                          <p:spTgt spid="106"/>
                                        </p:tgtEl>
                                        <p:attrNameLst>
                                          <p:attrName>style.visibility</p:attrName>
                                        </p:attrNameLst>
                                      </p:cBhvr>
                                      <p:to>
                                        <p:strVal val="visible"/>
                                      </p:to>
                                    </p:set>
                                    <p:animEffect transition="in" filter="fade">
                                      <p:cBhvr>
                                        <p:cTn id="24" dur="1000"/>
                                        <p:tgtEl>
                                          <p:spTgt spid="106"/>
                                        </p:tgtEl>
                                      </p:cBhvr>
                                    </p:animEffect>
                                  </p:childTnLst>
                                </p:cTn>
                              </p:par>
                              <p:par>
                                <p:cTn id="25" presetID="10" presetClass="entr" presetSubtype="0" fill="hold" nodeType="withEffect">
                                  <p:stCondLst>
                                    <p:cond delay="0"/>
                                  </p:stCondLst>
                                  <p:childTnLst>
                                    <p:set>
                                      <p:cBhvr>
                                        <p:cTn id="26" dur="1" fill="hold">
                                          <p:stCondLst>
                                            <p:cond delay="0"/>
                                          </p:stCondLst>
                                        </p:cTn>
                                        <p:tgtEl>
                                          <p:spTgt spid="279"/>
                                        </p:tgtEl>
                                        <p:attrNameLst>
                                          <p:attrName>style.visibility</p:attrName>
                                        </p:attrNameLst>
                                      </p:cBhvr>
                                      <p:to>
                                        <p:strVal val="visible"/>
                                      </p:to>
                                    </p:set>
                                    <p:animEffect transition="in" filter="fade">
                                      <p:cBhvr>
                                        <p:cTn id="27" dur="1000"/>
                                        <p:tgtEl>
                                          <p:spTgt spid="279"/>
                                        </p:tgtEl>
                                      </p:cBhvr>
                                    </p:animEffect>
                                  </p:childTnLst>
                                </p:cTn>
                              </p:par>
                            </p:childTnLst>
                          </p:cTn>
                        </p:par>
                        <p:par>
                          <p:cTn id="28" fill="hold">
                            <p:stCondLst>
                              <p:cond delay="4000"/>
                            </p:stCondLst>
                            <p:childTnLst>
                              <p:par>
                                <p:cTn id="29" presetID="23" presetClass="entr" presetSubtype="16" fill="hold" nodeType="afterEffect">
                                  <p:stCondLst>
                                    <p:cond delay="0"/>
                                  </p:stCondLst>
                                  <p:childTnLst>
                                    <p:set>
                                      <p:cBhvr>
                                        <p:cTn id="30" dur="1" fill="hold">
                                          <p:stCondLst>
                                            <p:cond delay="0"/>
                                          </p:stCondLst>
                                        </p:cTn>
                                        <p:tgtEl>
                                          <p:spTgt spid="102"/>
                                        </p:tgtEl>
                                        <p:attrNameLst>
                                          <p:attrName>style.visibility</p:attrName>
                                        </p:attrNameLst>
                                      </p:cBhvr>
                                      <p:to>
                                        <p:strVal val="visible"/>
                                      </p:to>
                                    </p:set>
                                    <p:anim calcmode="lin" valueType="num">
                                      <p:cBhvr additive="base">
                                        <p:cTn id="31" dur="1000"/>
                                        <p:tgtEl>
                                          <p:spTgt spid="102"/>
                                        </p:tgtEl>
                                        <p:attrNameLst>
                                          <p:attrName>ppt_w</p:attrName>
                                        </p:attrNameLst>
                                      </p:cBhvr>
                                      <p:tavLst>
                                        <p:tav tm="0">
                                          <p:val>
                                            <p:strVal val="0"/>
                                          </p:val>
                                        </p:tav>
                                        <p:tav tm="100000">
                                          <p:val>
                                            <p:strVal val="#ppt_w"/>
                                          </p:val>
                                        </p:tav>
                                      </p:tavLst>
                                    </p:anim>
                                    <p:anim calcmode="lin" valueType="num">
                                      <p:cBhvr additive="base">
                                        <p:cTn id="32" dur="1000"/>
                                        <p:tgtEl>
                                          <p:spTgt spid="102"/>
                                        </p:tgtEl>
                                        <p:attrNameLst>
                                          <p:attrName>ppt_h</p:attrName>
                                        </p:attrNameLst>
                                      </p:cBhvr>
                                      <p:tavLst>
                                        <p:tav tm="0">
                                          <p:val>
                                            <p:strVal val="0"/>
                                          </p:val>
                                        </p:tav>
                                        <p:tav tm="100000">
                                          <p:val>
                                            <p:strVal val="#ppt_h"/>
                                          </p:val>
                                        </p:tav>
                                      </p:tavLst>
                                    </p:anim>
                                  </p:childTnLst>
                                </p:cTn>
                              </p:par>
                            </p:childTnLst>
                          </p:cTn>
                        </p:par>
                        <p:par>
                          <p:cTn id="33" fill="hold">
                            <p:stCondLst>
                              <p:cond delay="5000"/>
                            </p:stCondLst>
                            <p:childTnLst>
                              <p:par>
                                <p:cTn id="34" presetID="23" presetClass="entr" presetSubtype="16" fill="hold" nodeType="afterEffect">
                                  <p:stCondLst>
                                    <p:cond delay="0"/>
                                  </p:stCondLst>
                                  <p:childTnLst>
                                    <p:set>
                                      <p:cBhvr>
                                        <p:cTn id="35" dur="1" fill="hold">
                                          <p:stCondLst>
                                            <p:cond delay="0"/>
                                          </p:stCondLst>
                                        </p:cTn>
                                        <p:tgtEl>
                                          <p:spTgt spid="100"/>
                                        </p:tgtEl>
                                        <p:attrNameLst>
                                          <p:attrName>style.visibility</p:attrName>
                                        </p:attrNameLst>
                                      </p:cBhvr>
                                      <p:to>
                                        <p:strVal val="visible"/>
                                      </p:to>
                                    </p:set>
                                    <p:anim calcmode="lin" valueType="num">
                                      <p:cBhvr additive="base">
                                        <p:cTn id="36" dur="1000"/>
                                        <p:tgtEl>
                                          <p:spTgt spid="100"/>
                                        </p:tgtEl>
                                        <p:attrNameLst>
                                          <p:attrName>ppt_w</p:attrName>
                                        </p:attrNameLst>
                                      </p:cBhvr>
                                      <p:tavLst>
                                        <p:tav tm="0">
                                          <p:val>
                                            <p:strVal val="0"/>
                                          </p:val>
                                        </p:tav>
                                        <p:tav tm="100000">
                                          <p:val>
                                            <p:strVal val="#ppt_w"/>
                                          </p:val>
                                        </p:tav>
                                      </p:tavLst>
                                    </p:anim>
                                    <p:anim calcmode="lin" valueType="num">
                                      <p:cBhvr additive="base">
                                        <p:cTn id="37" dur="1000"/>
                                        <p:tgtEl>
                                          <p:spTgt spid="100"/>
                                        </p:tgtEl>
                                        <p:attrNameLst>
                                          <p:attrName>ppt_h</p:attrName>
                                        </p:attrNameLst>
                                      </p:cBhvr>
                                      <p:tavLst>
                                        <p:tav tm="0">
                                          <p:val>
                                            <p:strVal val="0"/>
                                          </p:val>
                                        </p:tav>
                                        <p:tav tm="100000">
                                          <p:val>
                                            <p:strVal val="#ppt_h"/>
                                          </p:val>
                                        </p:tav>
                                      </p:tavLst>
                                    </p:anim>
                                  </p:childTnLst>
                                </p:cTn>
                              </p:par>
                            </p:childTnLst>
                          </p:cTn>
                        </p:par>
                        <p:par>
                          <p:cTn id="38" fill="hold">
                            <p:stCondLst>
                              <p:cond delay="6000"/>
                            </p:stCondLst>
                            <p:childTnLst>
                              <p:par>
                                <p:cTn id="39" presetID="10" presetClass="entr" presetSubtype="0" fill="hold" nodeType="afterEffect">
                                  <p:stCondLst>
                                    <p:cond delay="0"/>
                                  </p:stCondLst>
                                  <p:childTnLst>
                                    <p:set>
                                      <p:cBhvr>
                                        <p:cTn id="40" dur="1" fill="hold">
                                          <p:stCondLst>
                                            <p:cond delay="0"/>
                                          </p:stCondLst>
                                        </p:cTn>
                                        <p:tgtEl>
                                          <p:spTgt spid="285"/>
                                        </p:tgtEl>
                                        <p:attrNameLst>
                                          <p:attrName>style.visibility</p:attrName>
                                        </p:attrNameLst>
                                      </p:cBhvr>
                                      <p:to>
                                        <p:strVal val="visible"/>
                                      </p:to>
                                    </p:set>
                                    <p:animEffect transition="in" filter="fade">
                                      <p:cBhvr>
                                        <p:cTn id="41" dur="1000"/>
                                        <p:tgtEl>
                                          <p:spTgt spid="285"/>
                                        </p:tgtEl>
                                      </p:cBhvr>
                                    </p:animEffect>
                                  </p:childTnLst>
                                </p:cTn>
                              </p:par>
                              <p:par>
                                <p:cTn id="42" presetID="10" presetClass="entr" presetSubtype="0" fill="hold" nodeType="withEffect">
                                  <p:stCondLst>
                                    <p:cond delay="0"/>
                                  </p:stCondLst>
                                  <p:childTnLst>
                                    <p:set>
                                      <p:cBhvr>
                                        <p:cTn id="43" dur="1" fill="hold">
                                          <p:stCondLst>
                                            <p:cond delay="0"/>
                                          </p:stCondLst>
                                        </p:cTn>
                                        <p:tgtEl>
                                          <p:spTgt spid="98"/>
                                        </p:tgtEl>
                                        <p:attrNameLst>
                                          <p:attrName>style.visibility</p:attrName>
                                        </p:attrNameLst>
                                      </p:cBhvr>
                                      <p:to>
                                        <p:strVal val="visible"/>
                                      </p:to>
                                    </p:set>
                                    <p:animEffect transition="in" filter="fade">
                                      <p:cBhvr>
                                        <p:cTn id="44" dur="1000"/>
                                        <p:tgtEl>
                                          <p:spTgt spid="98"/>
                                        </p:tgtEl>
                                      </p:cBhvr>
                                    </p:animEffect>
                                  </p:childTnLst>
                                </p:cTn>
                              </p:par>
                            </p:childTnLst>
                          </p:cTn>
                        </p:par>
                        <p:par>
                          <p:cTn id="45" fill="hold">
                            <p:stCondLst>
                              <p:cond delay="7000"/>
                            </p:stCondLst>
                            <p:childTnLst>
                              <p:par>
                                <p:cTn id="46" presetID="23" presetClass="entr" presetSubtype="16" fill="hold" nodeType="afterEffect">
                                  <p:stCondLst>
                                    <p:cond delay="0"/>
                                  </p:stCondLst>
                                  <p:childTnLst>
                                    <p:set>
                                      <p:cBhvr>
                                        <p:cTn id="47" dur="1" fill="hold">
                                          <p:stCondLst>
                                            <p:cond delay="0"/>
                                          </p:stCondLst>
                                        </p:cTn>
                                        <p:tgtEl>
                                          <p:spTgt spid="282"/>
                                        </p:tgtEl>
                                        <p:attrNameLst>
                                          <p:attrName>style.visibility</p:attrName>
                                        </p:attrNameLst>
                                      </p:cBhvr>
                                      <p:to>
                                        <p:strVal val="visible"/>
                                      </p:to>
                                    </p:set>
                                    <p:anim calcmode="lin" valueType="num">
                                      <p:cBhvr additive="base">
                                        <p:cTn id="48" dur="1000"/>
                                        <p:tgtEl>
                                          <p:spTgt spid="282"/>
                                        </p:tgtEl>
                                        <p:attrNameLst>
                                          <p:attrName>ppt_w</p:attrName>
                                        </p:attrNameLst>
                                      </p:cBhvr>
                                      <p:tavLst>
                                        <p:tav tm="0">
                                          <p:val>
                                            <p:strVal val="0"/>
                                          </p:val>
                                        </p:tav>
                                        <p:tav tm="100000">
                                          <p:val>
                                            <p:strVal val="#ppt_w"/>
                                          </p:val>
                                        </p:tav>
                                      </p:tavLst>
                                    </p:anim>
                                    <p:anim calcmode="lin" valueType="num">
                                      <p:cBhvr additive="base">
                                        <p:cTn id="49" dur="1000"/>
                                        <p:tgtEl>
                                          <p:spTgt spid="282"/>
                                        </p:tgtEl>
                                        <p:attrNameLst>
                                          <p:attrName>ppt_h</p:attrName>
                                        </p:attrNameLst>
                                      </p:cBhvr>
                                      <p:tavLst>
                                        <p:tav tm="0">
                                          <p:val>
                                            <p:strVal val="0"/>
                                          </p:val>
                                        </p:tav>
                                        <p:tav tm="100000">
                                          <p:val>
                                            <p:strVal val="#ppt_h"/>
                                          </p:val>
                                        </p:tav>
                                      </p:tavLst>
                                    </p:anim>
                                  </p:childTnLst>
                                </p:cTn>
                              </p:par>
                            </p:childTnLst>
                          </p:cTn>
                        </p:par>
                        <p:par>
                          <p:cTn id="50" fill="hold">
                            <p:stCondLst>
                              <p:cond delay="8000"/>
                            </p:stCondLst>
                            <p:childTnLst>
                              <p:par>
                                <p:cTn id="51" presetID="23" presetClass="entr" presetSubtype="16" fill="hold" nodeType="afterEffect">
                                  <p:stCondLst>
                                    <p:cond delay="0"/>
                                  </p:stCondLst>
                                  <p:childTnLst>
                                    <p:set>
                                      <p:cBhvr>
                                        <p:cTn id="52" dur="1" fill="hold">
                                          <p:stCondLst>
                                            <p:cond delay="0"/>
                                          </p:stCondLst>
                                        </p:cTn>
                                        <p:tgtEl>
                                          <p:spTgt spid="283"/>
                                        </p:tgtEl>
                                        <p:attrNameLst>
                                          <p:attrName>style.visibility</p:attrName>
                                        </p:attrNameLst>
                                      </p:cBhvr>
                                      <p:to>
                                        <p:strVal val="visible"/>
                                      </p:to>
                                    </p:set>
                                    <p:anim calcmode="lin" valueType="num">
                                      <p:cBhvr additive="base">
                                        <p:cTn id="53" dur="1000"/>
                                        <p:tgtEl>
                                          <p:spTgt spid="283"/>
                                        </p:tgtEl>
                                        <p:attrNameLst>
                                          <p:attrName>ppt_w</p:attrName>
                                        </p:attrNameLst>
                                      </p:cBhvr>
                                      <p:tavLst>
                                        <p:tav tm="0">
                                          <p:val>
                                            <p:strVal val="0"/>
                                          </p:val>
                                        </p:tav>
                                        <p:tav tm="100000">
                                          <p:val>
                                            <p:strVal val="#ppt_w"/>
                                          </p:val>
                                        </p:tav>
                                      </p:tavLst>
                                    </p:anim>
                                    <p:anim calcmode="lin" valueType="num">
                                      <p:cBhvr additive="base">
                                        <p:cTn id="54" dur="1000"/>
                                        <p:tgtEl>
                                          <p:spTgt spid="283"/>
                                        </p:tgtEl>
                                        <p:attrNameLst>
                                          <p:attrName>ppt_h</p:attrName>
                                        </p:attrNameLst>
                                      </p:cBhvr>
                                      <p:tavLst>
                                        <p:tav tm="0">
                                          <p:val>
                                            <p:strVal val="0"/>
                                          </p:val>
                                        </p:tav>
                                        <p:tav tm="100000">
                                          <p:val>
                                            <p:strVal val="#ppt_h"/>
                                          </p:val>
                                        </p:tav>
                                      </p:tavLst>
                                    </p:anim>
                                  </p:childTnLst>
                                </p:cTn>
                              </p:par>
                            </p:childTnLst>
                          </p:cTn>
                        </p:par>
                        <p:par>
                          <p:cTn id="55" fill="hold">
                            <p:stCondLst>
                              <p:cond delay="9000"/>
                            </p:stCondLst>
                            <p:childTnLst>
                              <p:par>
                                <p:cTn id="56" presetID="10" presetClass="entr" presetSubtype="0" fill="hold" nodeType="afterEffect">
                                  <p:stCondLst>
                                    <p:cond delay="0"/>
                                  </p:stCondLst>
                                  <p:childTnLst>
                                    <p:set>
                                      <p:cBhvr>
                                        <p:cTn id="57" dur="1" fill="hold">
                                          <p:stCondLst>
                                            <p:cond delay="0"/>
                                          </p:stCondLst>
                                        </p:cTn>
                                        <p:tgtEl>
                                          <p:spTgt spid="284"/>
                                        </p:tgtEl>
                                        <p:attrNameLst>
                                          <p:attrName>style.visibility</p:attrName>
                                        </p:attrNameLst>
                                      </p:cBhvr>
                                      <p:to>
                                        <p:strVal val="visible"/>
                                      </p:to>
                                    </p:set>
                                    <p:animEffect transition="in" filter="fade">
                                      <p:cBhvr>
                                        <p:cTn id="58" dur="1000"/>
                                        <p:tgtEl>
                                          <p:spTgt spid="284"/>
                                        </p:tgtEl>
                                      </p:cBhvr>
                                    </p:animEffect>
                                  </p:childTnLst>
                                </p:cTn>
                              </p:par>
                              <p:par>
                                <p:cTn id="59" presetID="10" presetClass="entr" presetSubtype="0" fill="hold" nodeType="withEffect">
                                  <p:stCondLst>
                                    <p:cond delay="0"/>
                                  </p:stCondLst>
                                  <p:childTnLst>
                                    <p:set>
                                      <p:cBhvr>
                                        <p:cTn id="60" dur="1" fill="hold">
                                          <p:stCondLst>
                                            <p:cond delay="0"/>
                                          </p:stCondLst>
                                        </p:cTn>
                                        <p:tgtEl>
                                          <p:spTgt spid="281"/>
                                        </p:tgtEl>
                                        <p:attrNameLst>
                                          <p:attrName>style.visibility</p:attrName>
                                        </p:attrNameLst>
                                      </p:cBhvr>
                                      <p:to>
                                        <p:strVal val="visible"/>
                                      </p:to>
                                    </p:set>
                                    <p:animEffect transition="in" filter="fade">
                                      <p:cBhvr>
                                        <p:cTn id="61" dur="1000"/>
                                        <p:tgtEl>
                                          <p:spTgt spid="281"/>
                                        </p:tgtEl>
                                      </p:cBhvr>
                                    </p:animEffect>
                                  </p:childTnLst>
                                </p:cTn>
                              </p:par>
                            </p:childTnLst>
                          </p:cTn>
                        </p:par>
                        <p:par>
                          <p:cTn id="62" fill="hold">
                            <p:stCondLst>
                              <p:cond delay="10000"/>
                            </p:stCondLst>
                            <p:childTnLst>
                              <p:par>
                                <p:cTn id="63" presetID="23" presetClass="entr" presetSubtype="16" fill="hold" nodeType="afterEffect">
                                  <p:stCondLst>
                                    <p:cond delay="0"/>
                                  </p:stCondLst>
                                  <p:childTnLst>
                                    <p:set>
                                      <p:cBhvr>
                                        <p:cTn id="64" dur="1" fill="hold">
                                          <p:stCondLst>
                                            <p:cond delay="0"/>
                                          </p:stCondLst>
                                        </p:cTn>
                                        <p:tgtEl>
                                          <p:spTgt spid="104"/>
                                        </p:tgtEl>
                                        <p:attrNameLst>
                                          <p:attrName>style.visibility</p:attrName>
                                        </p:attrNameLst>
                                      </p:cBhvr>
                                      <p:to>
                                        <p:strVal val="visible"/>
                                      </p:to>
                                    </p:set>
                                    <p:anim calcmode="lin" valueType="num">
                                      <p:cBhvr additive="base">
                                        <p:cTn id="65" dur="1000"/>
                                        <p:tgtEl>
                                          <p:spTgt spid="104"/>
                                        </p:tgtEl>
                                        <p:attrNameLst>
                                          <p:attrName>ppt_w</p:attrName>
                                        </p:attrNameLst>
                                      </p:cBhvr>
                                      <p:tavLst>
                                        <p:tav tm="0">
                                          <p:val>
                                            <p:strVal val="0"/>
                                          </p:val>
                                        </p:tav>
                                        <p:tav tm="100000">
                                          <p:val>
                                            <p:strVal val="#ppt_w"/>
                                          </p:val>
                                        </p:tav>
                                      </p:tavLst>
                                    </p:anim>
                                    <p:anim calcmode="lin" valueType="num">
                                      <p:cBhvr additive="base">
                                        <p:cTn id="66" dur="1000"/>
                                        <p:tgtEl>
                                          <p:spTgt spid="104"/>
                                        </p:tgtEl>
                                        <p:attrNameLst>
                                          <p:attrName>ppt_h</p:attrName>
                                        </p:attrNameLst>
                                      </p:cBhvr>
                                      <p:tavLst>
                                        <p:tav tm="0">
                                          <p:val>
                                            <p:strVal val="0"/>
                                          </p:val>
                                        </p:tav>
                                        <p:tav tm="100000">
                                          <p:val>
                                            <p:strVal val="#ppt_h"/>
                                          </p:val>
                                        </p:tav>
                                      </p:tavLst>
                                    </p:anim>
                                  </p:childTnLst>
                                </p:cTn>
                              </p:par>
                            </p:childTnLst>
                          </p:cTn>
                        </p:par>
                        <p:par>
                          <p:cTn id="67" fill="hold">
                            <p:stCondLst>
                              <p:cond delay="11000"/>
                            </p:stCondLst>
                            <p:childTnLst>
                              <p:par>
                                <p:cTn id="68" presetID="23" presetClass="entr" presetSubtype="16" fill="hold" nodeType="afterEffect">
                                  <p:stCondLst>
                                    <p:cond delay="0"/>
                                  </p:stCondLst>
                                  <p:childTnLst>
                                    <p:set>
                                      <p:cBhvr>
                                        <p:cTn id="69" dur="1" fill="hold">
                                          <p:stCondLst>
                                            <p:cond delay="0"/>
                                          </p:stCondLst>
                                        </p:cTn>
                                        <p:tgtEl>
                                          <p:spTgt spid="101"/>
                                        </p:tgtEl>
                                        <p:attrNameLst>
                                          <p:attrName>style.visibility</p:attrName>
                                        </p:attrNameLst>
                                      </p:cBhvr>
                                      <p:to>
                                        <p:strVal val="visible"/>
                                      </p:to>
                                    </p:set>
                                    <p:anim calcmode="lin" valueType="num">
                                      <p:cBhvr additive="base">
                                        <p:cTn id="70" dur="1000"/>
                                        <p:tgtEl>
                                          <p:spTgt spid="101"/>
                                        </p:tgtEl>
                                        <p:attrNameLst>
                                          <p:attrName>ppt_w</p:attrName>
                                        </p:attrNameLst>
                                      </p:cBhvr>
                                      <p:tavLst>
                                        <p:tav tm="0">
                                          <p:val>
                                            <p:strVal val="0"/>
                                          </p:val>
                                        </p:tav>
                                        <p:tav tm="100000">
                                          <p:val>
                                            <p:strVal val="#ppt_w"/>
                                          </p:val>
                                        </p:tav>
                                      </p:tavLst>
                                    </p:anim>
                                    <p:anim calcmode="lin" valueType="num">
                                      <p:cBhvr additive="base">
                                        <p:cTn id="71" dur="1000"/>
                                        <p:tgtEl>
                                          <p:spTgt spid="101"/>
                                        </p:tgtEl>
                                        <p:attrNameLst>
                                          <p:attrName>ppt_h</p:attrName>
                                        </p:attrNameLst>
                                      </p:cBhvr>
                                      <p:tavLst>
                                        <p:tav tm="0">
                                          <p:val>
                                            <p:strVal val="0"/>
                                          </p:val>
                                        </p:tav>
                                        <p:tav tm="100000">
                                          <p:val>
                                            <p:strVal val="#ppt_h"/>
                                          </p:val>
                                        </p:tav>
                                      </p:tavLst>
                                    </p:anim>
                                  </p:childTnLst>
                                </p:cTn>
                              </p:par>
                            </p:childTnLst>
                          </p:cTn>
                        </p:par>
                        <p:par>
                          <p:cTn id="72" fill="hold">
                            <p:stCondLst>
                              <p:cond delay="12000"/>
                            </p:stCondLst>
                            <p:childTnLst>
                              <p:par>
                                <p:cTn id="73" presetID="10" presetClass="entr" presetSubtype="0" fill="hold" nodeType="afterEffect">
                                  <p:stCondLst>
                                    <p:cond delay="0"/>
                                  </p:stCondLst>
                                  <p:childTnLst>
                                    <p:set>
                                      <p:cBhvr>
                                        <p:cTn id="74" dur="1" fill="hold">
                                          <p:stCondLst>
                                            <p:cond delay="0"/>
                                          </p:stCondLst>
                                        </p:cTn>
                                        <p:tgtEl>
                                          <p:spTgt spid="280"/>
                                        </p:tgtEl>
                                        <p:attrNameLst>
                                          <p:attrName>style.visibility</p:attrName>
                                        </p:attrNameLst>
                                      </p:cBhvr>
                                      <p:to>
                                        <p:strVal val="visible"/>
                                      </p:to>
                                    </p:set>
                                    <p:animEffect transition="in" filter="fade">
                                      <p:cBhvr>
                                        <p:cTn id="75" dur="1000"/>
                                        <p:tgtEl>
                                          <p:spTgt spid="280"/>
                                        </p:tgtEl>
                                      </p:cBhvr>
                                    </p:animEffect>
                                  </p:childTnLst>
                                </p:cTn>
                              </p:par>
                              <p:par>
                                <p:cTn id="76" presetID="10" presetClass="entr" presetSubtype="0" fill="hold" nodeType="withEffect">
                                  <p:stCondLst>
                                    <p:cond delay="0"/>
                                  </p:stCondLst>
                                  <p:childTnLst>
                                    <p:set>
                                      <p:cBhvr>
                                        <p:cTn id="77" dur="1" fill="hold">
                                          <p:stCondLst>
                                            <p:cond delay="0"/>
                                          </p:stCondLst>
                                        </p:cTn>
                                        <p:tgtEl>
                                          <p:spTgt spid="97"/>
                                        </p:tgtEl>
                                        <p:attrNameLst>
                                          <p:attrName>style.visibility</p:attrName>
                                        </p:attrNameLst>
                                      </p:cBhvr>
                                      <p:to>
                                        <p:strVal val="visible"/>
                                      </p:to>
                                    </p:set>
                                    <p:animEffect transition="in" filter="fade">
                                      <p:cBhvr>
                                        <p:cTn id="78" dur="10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16"/>
          <p:cNvSpPr/>
          <p:nvPr/>
        </p:nvSpPr>
        <p:spPr>
          <a:xfrm>
            <a:off x="275925" y="1500050"/>
            <a:ext cx="5499900" cy="4419000"/>
          </a:xfrm>
          <a:prstGeom prst="wedgeRectCallout">
            <a:avLst>
              <a:gd name="adj1" fmla="val -20833"/>
              <a:gd name="adj2" fmla="val 62500"/>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1" name="Google Shape;291;p16"/>
          <p:cNvPicPr preferRelativeResize="0"/>
          <p:nvPr/>
        </p:nvPicPr>
        <p:blipFill rotWithShape="1">
          <a:blip r:embed="rId3">
            <a:alphaModFix/>
          </a:blip>
          <a:srcRect l="1536" t="2290" r="1845" b="2670"/>
          <a:stretch/>
        </p:blipFill>
        <p:spPr>
          <a:xfrm>
            <a:off x="5857568" y="4013200"/>
            <a:ext cx="5120625" cy="2692401"/>
          </a:xfrm>
          <a:prstGeom prst="rect">
            <a:avLst/>
          </a:prstGeom>
          <a:noFill/>
          <a:ln>
            <a:noFill/>
          </a:ln>
        </p:spPr>
      </p:pic>
      <p:sp>
        <p:nvSpPr>
          <p:cNvPr id="292" name="Google Shape;292;p16"/>
          <p:cNvSpPr txBox="1">
            <a:spLocks noGrp="1"/>
          </p:cNvSpPr>
          <p:nvPr>
            <p:ph type="title"/>
          </p:nvPr>
        </p:nvSpPr>
        <p:spPr>
          <a:xfrm>
            <a:off x="2315825" y="72749"/>
            <a:ext cx="8495100" cy="11481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latin typeface="SF Pro Display" pitchFamily="2" charset="0"/>
                <a:ea typeface="SF Pro Display" pitchFamily="2" charset="0"/>
              </a:rPr>
              <a:t>Research Question</a:t>
            </a:r>
            <a:endParaRPr dirty="0">
              <a:latin typeface="SF Pro Display" pitchFamily="2" charset="0"/>
              <a:ea typeface="SF Pro Display" pitchFamily="2" charset="0"/>
            </a:endParaRPr>
          </a:p>
        </p:txBody>
      </p:sp>
      <p:sp>
        <p:nvSpPr>
          <p:cNvPr id="293" name="Google Shape;293;p16"/>
          <p:cNvSpPr txBox="1">
            <a:spLocks noGrp="1"/>
          </p:cNvSpPr>
          <p:nvPr>
            <p:ph type="body" idx="1"/>
          </p:nvPr>
        </p:nvSpPr>
        <p:spPr>
          <a:xfrm>
            <a:off x="284475" y="1818650"/>
            <a:ext cx="5415300" cy="4286400"/>
          </a:xfrm>
          <a:prstGeom prst="rect">
            <a:avLst/>
          </a:prstGeom>
        </p:spPr>
        <p:txBody>
          <a:bodyPr spcFirstLastPara="1" wrap="square" lIns="91425" tIns="45700" rIns="91425" bIns="45700" anchor="t" anchorCtr="0">
            <a:normAutofit/>
          </a:bodyPr>
          <a:lstStyle/>
          <a:p>
            <a:pPr marL="0" lvl="0" indent="0" algn="ctr" rtl="0">
              <a:spcBef>
                <a:spcPts val="1000"/>
              </a:spcBef>
              <a:spcAft>
                <a:spcPts val="0"/>
              </a:spcAft>
              <a:buNone/>
            </a:pPr>
            <a:r>
              <a:rPr lang="en-US" dirty="0">
                <a:solidFill>
                  <a:schemeClr val="tx1"/>
                </a:solidFill>
                <a:latin typeface="SF Pro Display" pitchFamily="2" charset="0"/>
                <a:ea typeface="SF Pro Display" pitchFamily="2" charset="0"/>
                <a:cs typeface="Roboto Medium"/>
                <a:sym typeface="Roboto Medium"/>
              </a:rPr>
              <a:t>The main research question for this project is: </a:t>
            </a:r>
            <a:endParaRPr dirty="0">
              <a:solidFill>
                <a:schemeClr val="tx1"/>
              </a:solidFill>
              <a:latin typeface="SF Pro Display" pitchFamily="2" charset="0"/>
              <a:ea typeface="SF Pro Display" pitchFamily="2" charset="0"/>
              <a:cs typeface="Roboto Medium"/>
              <a:sym typeface="Roboto Medium"/>
            </a:endParaRPr>
          </a:p>
          <a:p>
            <a:pPr marL="0" lvl="0" indent="0" algn="ctr" rtl="0">
              <a:spcBef>
                <a:spcPts val="1000"/>
              </a:spcBef>
              <a:spcAft>
                <a:spcPts val="0"/>
              </a:spcAft>
              <a:buNone/>
            </a:pPr>
            <a:endParaRPr dirty="0">
              <a:solidFill>
                <a:schemeClr val="tx1"/>
              </a:solidFill>
              <a:latin typeface="SF Pro Display" pitchFamily="2" charset="0"/>
              <a:ea typeface="SF Pro Display" pitchFamily="2" charset="0"/>
              <a:cs typeface="Roboto Medium"/>
              <a:sym typeface="Roboto Medium"/>
            </a:endParaRPr>
          </a:p>
          <a:p>
            <a:pPr marL="0" lvl="0" indent="0" algn="ctr" rtl="0">
              <a:spcBef>
                <a:spcPts val="1000"/>
              </a:spcBef>
              <a:spcAft>
                <a:spcPts val="0"/>
              </a:spcAft>
              <a:buNone/>
            </a:pPr>
            <a:r>
              <a:rPr lang="en-US" dirty="0">
                <a:solidFill>
                  <a:schemeClr val="tx1"/>
                </a:solidFill>
                <a:latin typeface="SF Pro Display" pitchFamily="2" charset="0"/>
                <a:ea typeface="SF Pro Display" pitchFamily="2" charset="0"/>
                <a:cs typeface="Roboto Medium"/>
                <a:sym typeface="Roboto Medium"/>
              </a:rPr>
              <a:t>What is the sentiment of tweets related to the upcoming iPhone 15, and what are the current most frequently used concerning and positive words associated with the product?</a:t>
            </a:r>
            <a:endParaRPr dirty="0">
              <a:solidFill>
                <a:schemeClr val="tx1"/>
              </a:solidFill>
              <a:latin typeface="SF Pro Display" pitchFamily="2" charset="0"/>
              <a:ea typeface="SF Pro Display" pitchFamily="2" charset="0"/>
              <a:cs typeface="Roboto Medium"/>
              <a:sym typeface="Roboto Medium"/>
            </a:endParaRPr>
          </a:p>
        </p:txBody>
      </p:sp>
      <p:pic>
        <p:nvPicPr>
          <p:cNvPr id="294" name="Google Shape;294;p16"/>
          <p:cNvPicPr preferRelativeResize="0"/>
          <p:nvPr/>
        </p:nvPicPr>
        <p:blipFill>
          <a:blip r:embed="rId4">
            <a:alphaModFix/>
          </a:blip>
          <a:stretch>
            <a:fillRect/>
          </a:stretch>
        </p:blipFill>
        <p:spPr>
          <a:xfrm>
            <a:off x="7329824" y="1271650"/>
            <a:ext cx="4080123" cy="2832976"/>
          </a:xfrm>
          <a:prstGeom prst="rect">
            <a:avLst/>
          </a:prstGeom>
          <a:noFill/>
          <a:ln>
            <a:noFill/>
          </a:ln>
        </p:spPr>
      </p:pic>
      <p:grpSp>
        <p:nvGrpSpPr>
          <p:cNvPr id="295" name="Google Shape;295;p16"/>
          <p:cNvGrpSpPr/>
          <p:nvPr/>
        </p:nvGrpSpPr>
        <p:grpSpPr>
          <a:xfrm>
            <a:off x="8330997" y="1646487"/>
            <a:ext cx="2622642" cy="3565031"/>
            <a:chOff x="4768977" y="818397"/>
            <a:chExt cx="3721644" cy="5006363"/>
          </a:xfrm>
        </p:grpSpPr>
        <p:sp>
          <p:nvSpPr>
            <p:cNvPr id="296" name="Google Shape;296;p16"/>
            <p:cNvSpPr/>
            <p:nvPr/>
          </p:nvSpPr>
          <p:spPr>
            <a:xfrm>
              <a:off x="7230527" y="2159895"/>
              <a:ext cx="62050" cy="62010"/>
            </a:xfrm>
            <a:custGeom>
              <a:avLst/>
              <a:gdLst/>
              <a:ahLst/>
              <a:cxnLst/>
              <a:rect l="l" t="t" r="r" b="b"/>
              <a:pathLst>
                <a:path w="1569" h="1568" extrusionOk="0">
                  <a:moveTo>
                    <a:pt x="601" y="0"/>
                  </a:moveTo>
                  <a:lnTo>
                    <a:pt x="0" y="601"/>
                  </a:lnTo>
                  <a:lnTo>
                    <a:pt x="968" y="1568"/>
                  </a:lnTo>
                  <a:lnTo>
                    <a:pt x="1568" y="1001"/>
                  </a:lnTo>
                  <a:lnTo>
                    <a:pt x="601" y="0"/>
                  </a:ln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p:nvPr/>
          </p:nvSpPr>
          <p:spPr>
            <a:xfrm>
              <a:off x="5990900" y="1385488"/>
              <a:ext cx="69250" cy="19200"/>
            </a:xfrm>
            <a:custGeom>
              <a:avLst/>
              <a:gdLst/>
              <a:ahLst/>
              <a:cxnLst/>
              <a:rect l="l" t="t" r="r" b="b"/>
              <a:pathLst>
                <a:path w="2770" h="768" extrusionOk="0">
                  <a:moveTo>
                    <a:pt x="401" y="0"/>
                  </a:moveTo>
                  <a:cubicBezTo>
                    <a:pt x="167" y="0"/>
                    <a:pt x="0" y="167"/>
                    <a:pt x="0" y="400"/>
                  </a:cubicBezTo>
                  <a:cubicBezTo>
                    <a:pt x="0" y="600"/>
                    <a:pt x="167" y="767"/>
                    <a:pt x="401" y="767"/>
                  </a:cubicBezTo>
                  <a:lnTo>
                    <a:pt x="2335" y="767"/>
                  </a:lnTo>
                  <a:cubicBezTo>
                    <a:pt x="2602" y="767"/>
                    <a:pt x="2769" y="567"/>
                    <a:pt x="2736" y="400"/>
                  </a:cubicBezTo>
                  <a:cubicBezTo>
                    <a:pt x="2736" y="167"/>
                    <a:pt x="2569" y="0"/>
                    <a:pt x="2335" y="0"/>
                  </a:cubicBez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a:off x="6020075" y="1419888"/>
              <a:ext cx="57575" cy="55675"/>
            </a:xfrm>
            <a:custGeom>
              <a:avLst/>
              <a:gdLst/>
              <a:ahLst/>
              <a:cxnLst/>
              <a:rect l="l" t="t" r="r" b="b"/>
              <a:pathLst>
                <a:path w="2303" h="2227" extrusionOk="0">
                  <a:moveTo>
                    <a:pt x="1881" y="0"/>
                  </a:moveTo>
                  <a:cubicBezTo>
                    <a:pt x="1785" y="0"/>
                    <a:pt x="1685" y="42"/>
                    <a:pt x="1602" y="125"/>
                  </a:cubicBezTo>
                  <a:lnTo>
                    <a:pt x="168" y="1559"/>
                  </a:lnTo>
                  <a:cubicBezTo>
                    <a:pt x="1" y="1693"/>
                    <a:pt x="1" y="1926"/>
                    <a:pt x="168" y="2093"/>
                  </a:cubicBezTo>
                  <a:cubicBezTo>
                    <a:pt x="268" y="2193"/>
                    <a:pt x="401" y="2227"/>
                    <a:pt x="468" y="2227"/>
                  </a:cubicBezTo>
                  <a:cubicBezTo>
                    <a:pt x="568" y="2227"/>
                    <a:pt x="668" y="2193"/>
                    <a:pt x="701" y="2093"/>
                  </a:cubicBezTo>
                  <a:lnTo>
                    <a:pt x="2136" y="692"/>
                  </a:lnTo>
                  <a:cubicBezTo>
                    <a:pt x="2303" y="559"/>
                    <a:pt x="2303" y="292"/>
                    <a:pt x="2136" y="125"/>
                  </a:cubicBezTo>
                  <a:cubicBezTo>
                    <a:pt x="2069" y="42"/>
                    <a:pt x="1977" y="0"/>
                    <a:pt x="1881" y="0"/>
                  </a:cubicBez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6"/>
            <p:cNvSpPr/>
            <p:nvPr/>
          </p:nvSpPr>
          <p:spPr>
            <a:xfrm>
              <a:off x="6095150" y="1436338"/>
              <a:ext cx="19200" cy="67575"/>
            </a:xfrm>
            <a:custGeom>
              <a:avLst/>
              <a:gdLst/>
              <a:ahLst/>
              <a:cxnLst/>
              <a:rect l="l" t="t" r="r" b="b"/>
              <a:pathLst>
                <a:path w="768" h="2703" extrusionOk="0">
                  <a:moveTo>
                    <a:pt x="400" y="1"/>
                  </a:moveTo>
                  <a:cubicBezTo>
                    <a:pt x="167" y="1"/>
                    <a:pt x="0" y="168"/>
                    <a:pt x="0" y="368"/>
                  </a:cubicBezTo>
                  <a:lnTo>
                    <a:pt x="0" y="2302"/>
                  </a:lnTo>
                  <a:cubicBezTo>
                    <a:pt x="0" y="2536"/>
                    <a:pt x="167" y="2703"/>
                    <a:pt x="400" y="2703"/>
                  </a:cubicBezTo>
                  <a:cubicBezTo>
                    <a:pt x="600" y="2703"/>
                    <a:pt x="767" y="2503"/>
                    <a:pt x="767" y="2302"/>
                  </a:cubicBezTo>
                  <a:lnTo>
                    <a:pt x="767" y="368"/>
                  </a:lnTo>
                  <a:cubicBezTo>
                    <a:pt x="767" y="168"/>
                    <a:pt x="600" y="1"/>
                    <a:pt x="400"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6"/>
            <p:cNvSpPr/>
            <p:nvPr/>
          </p:nvSpPr>
          <p:spPr>
            <a:xfrm>
              <a:off x="6128500" y="1415713"/>
              <a:ext cx="57550" cy="55675"/>
            </a:xfrm>
            <a:custGeom>
              <a:avLst/>
              <a:gdLst/>
              <a:ahLst/>
              <a:cxnLst/>
              <a:rect l="l" t="t" r="r" b="b"/>
              <a:pathLst>
                <a:path w="2302" h="2227" extrusionOk="0">
                  <a:moveTo>
                    <a:pt x="463" y="0"/>
                  </a:moveTo>
                  <a:cubicBezTo>
                    <a:pt x="359" y="0"/>
                    <a:pt x="250" y="42"/>
                    <a:pt x="167" y="125"/>
                  </a:cubicBezTo>
                  <a:cubicBezTo>
                    <a:pt x="0" y="259"/>
                    <a:pt x="0" y="526"/>
                    <a:pt x="167" y="692"/>
                  </a:cubicBezTo>
                  <a:lnTo>
                    <a:pt x="1601" y="2093"/>
                  </a:lnTo>
                  <a:cubicBezTo>
                    <a:pt x="1668" y="2193"/>
                    <a:pt x="1802" y="2227"/>
                    <a:pt x="1902" y="2227"/>
                  </a:cubicBezTo>
                  <a:cubicBezTo>
                    <a:pt x="1968" y="2227"/>
                    <a:pt x="2068" y="2193"/>
                    <a:pt x="2135" y="2093"/>
                  </a:cubicBezTo>
                  <a:cubicBezTo>
                    <a:pt x="2302" y="1960"/>
                    <a:pt x="2302" y="1726"/>
                    <a:pt x="2135" y="1560"/>
                  </a:cubicBezTo>
                  <a:lnTo>
                    <a:pt x="734" y="125"/>
                  </a:lnTo>
                  <a:cubicBezTo>
                    <a:pt x="667" y="42"/>
                    <a:pt x="567" y="0"/>
                    <a:pt x="463" y="0"/>
                  </a:cubicBez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6"/>
            <p:cNvSpPr/>
            <p:nvPr/>
          </p:nvSpPr>
          <p:spPr>
            <a:xfrm>
              <a:off x="6144350" y="1380463"/>
              <a:ext cx="69225" cy="19225"/>
            </a:xfrm>
            <a:custGeom>
              <a:avLst/>
              <a:gdLst/>
              <a:ahLst/>
              <a:cxnLst/>
              <a:rect l="l" t="t" r="r" b="b"/>
              <a:pathLst>
                <a:path w="2769" h="769" extrusionOk="0">
                  <a:moveTo>
                    <a:pt x="367" y="1"/>
                  </a:moveTo>
                  <a:cubicBezTo>
                    <a:pt x="167" y="1"/>
                    <a:pt x="0" y="168"/>
                    <a:pt x="0" y="368"/>
                  </a:cubicBezTo>
                  <a:cubicBezTo>
                    <a:pt x="0" y="601"/>
                    <a:pt x="167" y="768"/>
                    <a:pt x="367" y="768"/>
                  </a:cubicBezTo>
                  <a:lnTo>
                    <a:pt x="2335" y="768"/>
                  </a:lnTo>
                  <a:cubicBezTo>
                    <a:pt x="2602" y="768"/>
                    <a:pt x="2769" y="601"/>
                    <a:pt x="2702" y="368"/>
                  </a:cubicBezTo>
                  <a:cubicBezTo>
                    <a:pt x="2702" y="168"/>
                    <a:pt x="2535" y="1"/>
                    <a:pt x="2335"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6"/>
            <p:cNvSpPr/>
            <p:nvPr/>
          </p:nvSpPr>
          <p:spPr>
            <a:xfrm>
              <a:off x="6903357" y="3282502"/>
              <a:ext cx="533021" cy="715019"/>
            </a:xfrm>
            <a:custGeom>
              <a:avLst/>
              <a:gdLst/>
              <a:ahLst/>
              <a:cxnLst/>
              <a:rect l="l" t="t" r="r" b="b"/>
              <a:pathLst>
                <a:path w="13478" h="18080" extrusionOk="0">
                  <a:moveTo>
                    <a:pt x="5138" y="0"/>
                  </a:moveTo>
                  <a:lnTo>
                    <a:pt x="1" y="2802"/>
                  </a:lnTo>
                  <a:lnTo>
                    <a:pt x="8374" y="18080"/>
                  </a:lnTo>
                  <a:lnTo>
                    <a:pt x="13477" y="15278"/>
                  </a:lnTo>
                  <a:lnTo>
                    <a:pt x="5138" y="0"/>
                  </a:ln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6"/>
            <p:cNvSpPr/>
            <p:nvPr/>
          </p:nvSpPr>
          <p:spPr>
            <a:xfrm>
              <a:off x="4768977" y="818397"/>
              <a:ext cx="3292725" cy="2883606"/>
            </a:xfrm>
            <a:custGeom>
              <a:avLst/>
              <a:gdLst/>
              <a:ahLst/>
              <a:cxnLst/>
              <a:rect l="l" t="t" r="r" b="b"/>
              <a:pathLst>
                <a:path w="83260" h="72915" extrusionOk="0">
                  <a:moveTo>
                    <a:pt x="41584" y="6485"/>
                  </a:moveTo>
                  <a:cubicBezTo>
                    <a:pt x="52166" y="6485"/>
                    <a:pt x="62420" y="12105"/>
                    <a:pt x="67882" y="22047"/>
                  </a:cubicBezTo>
                  <a:cubicBezTo>
                    <a:pt x="75854" y="36591"/>
                    <a:pt x="70517" y="54770"/>
                    <a:pt x="56007" y="62709"/>
                  </a:cubicBezTo>
                  <a:cubicBezTo>
                    <a:pt x="51439" y="65198"/>
                    <a:pt x="46507" y="66381"/>
                    <a:pt x="41645" y="66381"/>
                  </a:cubicBezTo>
                  <a:cubicBezTo>
                    <a:pt x="31062" y="66381"/>
                    <a:pt x="20807" y="60777"/>
                    <a:pt x="15344" y="50834"/>
                  </a:cubicBezTo>
                  <a:cubicBezTo>
                    <a:pt x="7439" y="36324"/>
                    <a:pt x="12709" y="18144"/>
                    <a:pt x="27219" y="10172"/>
                  </a:cubicBezTo>
                  <a:cubicBezTo>
                    <a:pt x="31788" y="7672"/>
                    <a:pt x="36721" y="6485"/>
                    <a:pt x="41584" y="6485"/>
                  </a:cubicBezTo>
                  <a:close/>
                  <a:moveTo>
                    <a:pt x="41613" y="0"/>
                  </a:moveTo>
                  <a:cubicBezTo>
                    <a:pt x="35701" y="0"/>
                    <a:pt x="29705" y="1439"/>
                    <a:pt x="24151" y="4468"/>
                  </a:cubicBezTo>
                  <a:cubicBezTo>
                    <a:pt x="6471" y="14108"/>
                    <a:pt x="0" y="36257"/>
                    <a:pt x="9640" y="53936"/>
                  </a:cubicBezTo>
                  <a:cubicBezTo>
                    <a:pt x="16274" y="66061"/>
                    <a:pt x="28776" y="72914"/>
                    <a:pt x="41680" y="72914"/>
                  </a:cubicBezTo>
                  <a:cubicBezTo>
                    <a:pt x="47592" y="72914"/>
                    <a:pt x="53588" y="71476"/>
                    <a:pt x="59142" y="68447"/>
                  </a:cubicBezTo>
                  <a:cubicBezTo>
                    <a:pt x="76822" y="58773"/>
                    <a:pt x="83259" y="36657"/>
                    <a:pt x="73653" y="18978"/>
                  </a:cubicBezTo>
                  <a:cubicBezTo>
                    <a:pt x="67018" y="6853"/>
                    <a:pt x="54517" y="0"/>
                    <a:pt x="41613" y="0"/>
                  </a:cubicBez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16"/>
            <p:cNvGrpSpPr/>
            <p:nvPr/>
          </p:nvGrpSpPr>
          <p:grpSpPr>
            <a:xfrm>
              <a:off x="7156881" y="3843272"/>
              <a:ext cx="1333739" cy="1981488"/>
              <a:chOff x="7950625" y="4108750"/>
              <a:chExt cx="843125" cy="1252600"/>
            </a:xfrm>
          </p:grpSpPr>
          <p:sp>
            <p:nvSpPr>
              <p:cNvPr id="305" name="Google Shape;305;p16"/>
              <p:cNvSpPr/>
              <p:nvPr/>
            </p:nvSpPr>
            <p:spPr>
              <a:xfrm>
                <a:off x="7950625" y="4108750"/>
                <a:ext cx="843125" cy="1252600"/>
              </a:xfrm>
              <a:custGeom>
                <a:avLst/>
                <a:gdLst/>
                <a:ahLst/>
                <a:cxnLst/>
                <a:rect l="l" t="t" r="r" b="b"/>
                <a:pathLst>
                  <a:path w="33725" h="50104" extrusionOk="0">
                    <a:moveTo>
                      <a:pt x="9007" y="1"/>
                    </a:moveTo>
                    <a:lnTo>
                      <a:pt x="0" y="4938"/>
                    </a:lnTo>
                    <a:lnTo>
                      <a:pt x="24685" y="50103"/>
                    </a:lnTo>
                    <a:lnTo>
                      <a:pt x="33725" y="45167"/>
                    </a:lnTo>
                    <a:lnTo>
                      <a:pt x="9007" y="1"/>
                    </a:ln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6"/>
              <p:cNvSpPr/>
              <p:nvPr/>
            </p:nvSpPr>
            <p:spPr>
              <a:xfrm>
                <a:off x="7983975" y="4189650"/>
                <a:ext cx="662175" cy="1154175"/>
              </a:xfrm>
              <a:custGeom>
                <a:avLst/>
                <a:gdLst/>
                <a:ahLst/>
                <a:cxnLst/>
                <a:rect l="l" t="t" r="r" b="b"/>
                <a:pathLst>
                  <a:path w="26487" h="46167" extrusionOk="0">
                    <a:moveTo>
                      <a:pt x="1769" y="1"/>
                    </a:moveTo>
                    <a:lnTo>
                      <a:pt x="1" y="1001"/>
                    </a:lnTo>
                    <a:lnTo>
                      <a:pt x="24685" y="46167"/>
                    </a:lnTo>
                    <a:lnTo>
                      <a:pt x="26486" y="45200"/>
                    </a:lnTo>
                    <a:lnTo>
                      <a:pt x="1769" y="1"/>
                    </a:ln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6"/>
              <p:cNvSpPr/>
              <p:nvPr/>
            </p:nvSpPr>
            <p:spPr>
              <a:xfrm>
                <a:off x="8102400" y="4108750"/>
                <a:ext cx="691350" cy="1169200"/>
              </a:xfrm>
              <a:custGeom>
                <a:avLst/>
                <a:gdLst/>
                <a:ahLst/>
                <a:cxnLst/>
                <a:rect l="l" t="t" r="r" b="b"/>
                <a:pathLst>
                  <a:path w="27654" h="46768" extrusionOk="0">
                    <a:moveTo>
                      <a:pt x="2969" y="1"/>
                    </a:moveTo>
                    <a:lnTo>
                      <a:pt x="0" y="1602"/>
                    </a:lnTo>
                    <a:lnTo>
                      <a:pt x="24718" y="46768"/>
                    </a:lnTo>
                    <a:lnTo>
                      <a:pt x="27654" y="45167"/>
                    </a:lnTo>
                    <a:lnTo>
                      <a:pt x="2969" y="1"/>
                    </a:ln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 name="Google Shape;308;p16"/>
            <p:cNvGrpSpPr/>
            <p:nvPr/>
          </p:nvGrpSpPr>
          <p:grpSpPr>
            <a:xfrm>
              <a:off x="6514432" y="3305070"/>
              <a:ext cx="261251" cy="349600"/>
              <a:chOff x="7544500" y="3768525"/>
              <a:chExt cx="165150" cy="221000"/>
            </a:xfrm>
          </p:grpSpPr>
          <p:sp>
            <p:nvSpPr>
              <p:cNvPr id="309" name="Google Shape;309;p16"/>
              <p:cNvSpPr/>
              <p:nvPr/>
            </p:nvSpPr>
            <p:spPr>
              <a:xfrm>
                <a:off x="7617050" y="3768525"/>
                <a:ext cx="20050" cy="67575"/>
              </a:xfrm>
              <a:custGeom>
                <a:avLst/>
                <a:gdLst/>
                <a:ahLst/>
                <a:cxnLst/>
                <a:rect l="l" t="t" r="r" b="b"/>
                <a:pathLst>
                  <a:path w="802" h="2703" extrusionOk="0">
                    <a:moveTo>
                      <a:pt x="368" y="0"/>
                    </a:moveTo>
                    <a:cubicBezTo>
                      <a:pt x="167" y="0"/>
                      <a:pt x="1" y="167"/>
                      <a:pt x="1" y="367"/>
                    </a:cubicBezTo>
                    <a:lnTo>
                      <a:pt x="1" y="2335"/>
                    </a:lnTo>
                    <a:cubicBezTo>
                      <a:pt x="1" y="2535"/>
                      <a:pt x="167" y="2702"/>
                      <a:pt x="368" y="2702"/>
                    </a:cubicBezTo>
                    <a:cubicBezTo>
                      <a:pt x="601" y="2702"/>
                      <a:pt x="801" y="2535"/>
                      <a:pt x="768" y="2335"/>
                    </a:cubicBezTo>
                    <a:lnTo>
                      <a:pt x="768" y="367"/>
                    </a:lnTo>
                    <a:cubicBezTo>
                      <a:pt x="768" y="167"/>
                      <a:pt x="601" y="0"/>
                      <a:pt x="368" y="0"/>
                    </a:cubicBez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6"/>
              <p:cNvSpPr/>
              <p:nvPr/>
            </p:nvSpPr>
            <p:spPr>
              <a:xfrm>
                <a:off x="7544500" y="3797900"/>
                <a:ext cx="56725" cy="54875"/>
              </a:xfrm>
              <a:custGeom>
                <a:avLst/>
                <a:gdLst/>
                <a:ahLst/>
                <a:cxnLst/>
                <a:rect l="l" t="t" r="r" b="b"/>
                <a:pathLst>
                  <a:path w="2269" h="2195" extrusionOk="0">
                    <a:moveTo>
                      <a:pt x="447" y="1"/>
                    </a:moveTo>
                    <a:cubicBezTo>
                      <a:pt x="351" y="1"/>
                      <a:pt x="251" y="43"/>
                      <a:pt x="167" y="126"/>
                    </a:cubicBezTo>
                    <a:cubicBezTo>
                      <a:pt x="1" y="226"/>
                      <a:pt x="1" y="493"/>
                      <a:pt x="167" y="660"/>
                    </a:cubicBezTo>
                    <a:lnTo>
                      <a:pt x="1568" y="2061"/>
                    </a:lnTo>
                    <a:cubicBezTo>
                      <a:pt x="1668" y="2161"/>
                      <a:pt x="1768" y="2194"/>
                      <a:pt x="1869" y="2194"/>
                    </a:cubicBezTo>
                    <a:cubicBezTo>
                      <a:pt x="1935" y="2194"/>
                      <a:pt x="2069" y="2161"/>
                      <a:pt x="2102" y="2061"/>
                    </a:cubicBezTo>
                    <a:cubicBezTo>
                      <a:pt x="2269" y="1961"/>
                      <a:pt x="2269" y="1694"/>
                      <a:pt x="2102" y="1527"/>
                    </a:cubicBezTo>
                    <a:lnTo>
                      <a:pt x="701" y="126"/>
                    </a:lnTo>
                    <a:cubicBezTo>
                      <a:pt x="634" y="43"/>
                      <a:pt x="543" y="1"/>
                      <a:pt x="447"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6"/>
              <p:cNvSpPr/>
              <p:nvPr/>
            </p:nvSpPr>
            <p:spPr>
              <a:xfrm>
                <a:off x="7622050" y="3921950"/>
                <a:ext cx="19200" cy="67575"/>
              </a:xfrm>
              <a:custGeom>
                <a:avLst/>
                <a:gdLst/>
                <a:ahLst/>
                <a:cxnLst/>
                <a:rect l="l" t="t" r="r" b="b"/>
                <a:pathLst>
                  <a:path w="768" h="2703" extrusionOk="0">
                    <a:moveTo>
                      <a:pt x="401" y="1"/>
                    </a:moveTo>
                    <a:cubicBezTo>
                      <a:pt x="168" y="1"/>
                      <a:pt x="1" y="168"/>
                      <a:pt x="1" y="368"/>
                    </a:cubicBezTo>
                    <a:lnTo>
                      <a:pt x="1" y="2336"/>
                    </a:lnTo>
                    <a:cubicBezTo>
                      <a:pt x="1" y="2536"/>
                      <a:pt x="168" y="2703"/>
                      <a:pt x="401" y="2703"/>
                    </a:cubicBezTo>
                    <a:cubicBezTo>
                      <a:pt x="601" y="2703"/>
                      <a:pt x="768" y="2536"/>
                      <a:pt x="768" y="2336"/>
                    </a:cubicBezTo>
                    <a:lnTo>
                      <a:pt x="768" y="368"/>
                    </a:lnTo>
                    <a:cubicBezTo>
                      <a:pt x="768" y="168"/>
                      <a:pt x="601" y="1"/>
                      <a:pt x="401"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6"/>
              <p:cNvSpPr/>
              <p:nvPr/>
            </p:nvSpPr>
            <p:spPr>
              <a:xfrm>
                <a:off x="7652900" y="3794575"/>
                <a:ext cx="56750" cy="54850"/>
              </a:xfrm>
              <a:custGeom>
                <a:avLst/>
                <a:gdLst/>
                <a:ahLst/>
                <a:cxnLst/>
                <a:rect l="l" t="t" r="r" b="b"/>
                <a:pathLst>
                  <a:path w="2270" h="2194" extrusionOk="0">
                    <a:moveTo>
                      <a:pt x="1848" y="1"/>
                    </a:moveTo>
                    <a:cubicBezTo>
                      <a:pt x="1752" y="1"/>
                      <a:pt x="1652" y="42"/>
                      <a:pt x="1569" y="126"/>
                    </a:cubicBezTo>
                    <a:lnTo>
                      <a:pt x="168" y="1527"/>
                    </a:lnTo>
                    <a:cubicBezTo>
                      <a:pt x="1" y="1660"/>
                      <a:pt x="1" y="1927"/>
                      <a:pt x="168" y="2094"/>
                    </a:cubicBezTo>
                    <a:cubicBezTo>
                      <a:pt x="234" y="2160"/>
                      <a:pt x="368" y="2194"/>
                      <a:pt x="435" y="2194"/>
                    </a:cubicBezTo>
                    <a:cubicBezTo>
                      <a:pt x="568" y="2194"/>
                      <a:pt x="668" y="2160"/>
                      <a:pt x="701" y="2094"/>
                    </a:cubicBezTo>
                    <a:lnTo>
                      <a:pt x="2102" y="659"/>
                    </a:lnTo>
                    <a:cubicBezTo>
                      <a:pt x="2269" y="526"/>
                      <a:pt x="2269" y="292"/>
                      <a:pt x="2102" y="126"/>
                    </a:cubicBezTo>
                    <a:cubicBezTo>
                      <a:pt x="2036" y="42"/>
                      <a:pt x="1944" y="1"/>
                      <a:pt x="1848"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 name="Google Shape;313;p16"/>
            <p:cNvSpPr/>
            <p:nvPr/>
          </p:nvSpPr>
          <p:spPr>
            <a:xfrm>
              <a:off x="7328129" y="2141426"/>
              <a:ext cx="76564" cy="76524"/>
            </a:xfrm>
            <a:custGeom>
              <a:avLst/>
              <a:gdLst/>
              <a:ahLst/>
              <a:cxnLst/>
              <a:rect l="l" t="t" r="r" b="b"/>
              <a:pathLst>
                <a:path w="1936" h="1935" extrusionOk="0">
                  <a:moveTo>
                    <a:pt x="735" y="0"/>
                  </a:moveTo>
                  <a:lnTo>
                    <a:pt x="1" y="734"/>
                  </a:lnTo>
                  <a:lnTo>
                    <a:pt x="1202" y="1935"/>
                  </a:lnTo>
                  <a:lnTo>
                    <a:pt x="1936" y="1201"/>
                  </a:lnTo>
                  <a:lnTo>
                    <a:pt x="735" y="0"/>
                  </a:lnTo>
                  <a:close/>
                </a:path>
              </a:pathLst>
            </a:custGeom>
            <a:solidFill>
              <a:schemeClr val="dk1"/>
            </a:solidFill>
            <a:ln w="9525" cap="flat" cmpd="sng">
              <a:solidFill>
                <a:schemeClr val="dk1"/>
              </a:solidFill>
              <a:prstDash val="solid"/>
              <a:round/>
              <a:headEnd type="none" w="sm" len="sm"/>
              <a:tailEnd type="none" w="sm" len="sm"/>
            </a:ln>
            <a:effectLst>
              <a:outerShdw blurRad="57150" dist="1047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0"/>
                                        </p:tgtEl>
                                        <p:attrNameLst>
                                          <p:attrName>style.visibility</p:attrName>
                                        </p:attrNameLst>
                                      </p:cBhvr>
                                      <p:to>
                                        <p:strVal val="visible"/>
                                      </p:to>
                                    </p:set>
                                    <p:animEffect transition="in" filter="fade">
                                      <p:cBhvr>
                                        <p:cTn id="7" dur="1000"/>
                                        <p:tgtEl>
                                          <p:spTgt spid="29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93">
                                            <p:txEl>
                                              <p:pRg st="0" end="0"/>
                                            </p:txEl>
                                          </p:spTgt>
                                        </p:tgtEl>
                                        <p:attrNameLst>
                                          <p:attrName>style.visibility</p:attrName>
                                        </p:attrNameLst>
                                      </p:cBhvr>
                                      <p:to>
                                        <p:strVal val="visible"/>
                                      </p:to>
                                    </p:set>
                                    <p:animEffect transition="in" filter="fade">
                                      <p:cBhvr>
                                        <p:cTn id="11" dur="1000"/>
                                        <p:tgtEl>
                                          <p:spTgt spid="293">
                                            <p:txEl>
                                              <p:pRg st="0" end="0"/>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93">
                                            <p:txEl>
                                              <p:pRg st="2" end="2"/>
                                            </p:txEl>
                                          </p:spTgt>
                                        </p:tgtEl>
                                        <p:attrNameLst>
                                          <p:attrName>style.visibility</p:attrName>
                                        </p:attrNameLst>
                                      </p:cBhvr>
                                      <p:to>
                                        <p:strVal val="visible"/>
                                      </p:to>
                                    </p:set>
                                    <p:animEffect transition="in" filter="fade">
                                      <p:cBhvr>
                                        <p:cTn id="15" dur="1000"/>
                                        <p:tgtEl>
                                          <p:spTgt spid="29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94"/>
                                        </p:tgtEl>
                                        <p:attrNameLst>
                                          <p:attrName>style.visibility</p:attrName>
                                        </p:attrNameLst>
                                      </p:cBhvr>
                                      <p:to>
                                        <p:strVal val="visible"/>
                                      </p:to>
                                    </p:set>
                                    <p:animEffect transition="in" filter="fade">
                                      <p:cBhvr>
                                        <p:cTn id="18" dur="1000"/>
                                        <p:tgtEl>
                                          <p:spTgt spid="294"/>
                                        </p:tgtEl>
                                      </p:cBhvr>
                                    </p:animEffect>
                                  </p:childTnLst>
                                </p:cTn>
                              </p:par>
                            </p:childTnLst>
                          </p:cTn>
                        </p:par>
                        <p:par>
                          <p:cTn id="19" fill="hold">
                            <p:stCondLst>
                              <p:cond delay="3000"/>
                            </p:stCondLst>
                            <p:childTnLst>
                              <p:par>
                                <p:cTn id="20" presetID="23" presetClass="entr" presetSubtype="16" fill="hold" nodeType="afterEffect">
                                  <p:stCondLst>
                                    <p:cond delay="0"/>
                                  </p:stCondLst>
                                  <p:childTnLst>
                                    <p:set>
                                      <p:cBhvr>
                                        <p:cTn id="21" dur="1" fill="hold">
                                          <p:stCondLst>
                                            <p:cond delay="0"/>
                                          </p:stCondLst>
                                        </p:cTn>
                                        <p:tgtEl>
                                          <p:spTgt spid="295"/>
                                        </p:tgtEl>
                                        <p:attrNameLst>
                                          <p:attrName>style.visibility</p:attrName>
                                        </p:attrNameLst>
                                      </p:cBhvr>
                                      <p:to>
                                        <p:strVal val="visible"/>
                                      </p:to>
                                    </p:set>
                                    <p:anim calcmode="lin" valueType="num">
                                      <p:cBhvr additive="base">
                                        <p:cTn id="22" dur="1000"/>
                                        <p:tgtEl>
                                          <p:spTgt spid="295"/>
                                        </p:tgtEl>
                                        <p:attrNameLst>
                                          <p:attrName>ppt_w</p:attrName>
                                        </p:attrNameLst>
                                      </p:cBhvr>
                                      <p:tavLst>
                                        <p:tav tm="0">
                                          <p:val>
                                            <p:strVal val="0"/>
                                          </p:val>
                                        </p:tav>
                                        <p:tav tm="100000">
                                          <p:val>
                                            <p:strVal val="#ppt_w"/>
                                          </p:val>
                                        </p:tav>
                                      </p:tavLst>
                                    </p:anim>
                                    <p:anim calcmode="lin" valueType="num">
                                      <p:cBhvr additive="base">
                                        <p:cTn id="23" dur="1000"/>
                                        <p:tgtEl>
                                          <p:spTgt spid="295"/>
                                        </p:tgtEl>
                                        <p:attrNameLst>
                                          <p:attrName>ppt_h</p:attrName>
                                        </p:attrNameLst>
                                      </p:cBhvr>
                                      <p:tavLst>
                                        <p:tav tm="0">
                                          <p:val>
                                            <p:strVal val="0"/>
                                          </p:val>
                                        </p:tav>
                                        <p:tav tm="100000">
                                          <p:val>
                                            <p:strVal val="#ppt_h"/>
                                          </p:val>
                                        </p:tav>
                                      </p:tavLst>
                                    </p:anim>
                                  </p:childTnLst>
                                </p:cTn>
                              </p:par>
                              <p:par>
                                <p:cTn id="24" presetID="10" presetClass="entr" presetSubtype="0" fill="hold" nodeType="withEffect">
                                  <p:stCondLst>
                                    <p:cond delay="0"/>
                                  </p:stCondLst>
                                  <p:childTnLst>
                                    <p:set>
                                      <p:cBhvr>
                                        <p:cTn id="25" dur="1" fill="hold">
                                          <p:stCondLst>
                                            <p:cond delay="0"/>
                                          </p:stCondLst>
                                        </p:cTn>
                                        <p:tgtEl>
                                          <p:spTgt spid="291"/>
                                        </p:tgtEl>
                                        <p:attrNameLst>
                                          <p:attrName>style.visibility</p:attrName>
                                        </p:attrNameLst>
                                      </p:cBhvr>
                                      <p:to>
                                        <p:strVal val="visible"/>
                                      </p:to>
                                    </p:set>
                                    <p:animEffect transition="in" filter="fade">
                                      <p:cBhvr>
                                        <p:cTn id="26" dur="1000"/>
                                        <p:tgtEl>
                                          <p:spTgt spid="2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7"/>
        <p:cNvGrpSpPr/>
        <p:nvPr/>
      </p:nvGrpSpPr>
      <p:grpSpPr>
        <a:xfrm>
          <a:off x="0" y="0"/>
          <a:ext cx="0" cy="0"/>
          <a:chOff x="0" y="0"/>
          <a:chExt cx="0" cy="0"/>
        </a:xfrm>
      </p:grpSpPr>
      <p:pic>
        <p:nvPicPr>
          <p:cNvPr id="318" name="Google Shape;318;p17"/>
          <p:cNvPicPr preferRelativeResize="0"/>
          <p:nvPr/>
        </p:nvPicPr>
        <p:blipFill>
          <a:blip r:embed="rId3">
            <a:alphaModFix/>
          </a:blip>
          <a:stretch>
            <a:fillRect/>
          </a:stretch>
        </p:blipFill>
        <p:spPr>
          <a:xfrm>
            <a:off x="322450" y="813963"/>
            <a:ext cx="5230100" cy="5230075"/>
          </a:xfrm>
          <a:prstGeom prst="rect">
            <a:avLst/>
          </a:prstGeom>
          <a:noFill/>
          <a:ln>
            <a:noFill/>
          </a:ln>
          <a:effectLst>
            <a:outerShdw blurRad="171450" dist="180975" dir="3000000" algn="bl" rotWithShape="0">
              <a:srgbClr val="FFFFFF">
                <a:alpha val="50000"/>
              </a:srgbClr>
            </a:outerShdw>
          </a:effectLst>
        </p:spPr>
      </p:pic>
      <p:sp>
        <p:nvSpPr>
          <p:cNvPr id="319" name="Google Shape;319;p17"/>
          <p:cNvSpPr txBox="1"/>
          <p:nvPr/>
        </p:nvSpPr>
        <p:spPr>
          <a:xfrm>
            <a:off x="7042500" y="2630850"/>
            <a:ext cx="3858900" cy="91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a:solidFill>
                  <a:schemeClr val="lt1"/>
                </a:solidFill>
                <a:latin typeface="Impact"/>
                <a:ea typeface="Impact"/>
                <a:cs typeface="Impact"/>
                <a:sym typeface="Impact"/>
              </a:rPr>
              <a:t>METHODOLOGY</a:t>
            </a:r>
            <a:endParaRPr sz="4800" b="1">
              <a:solidFill>
                <a:schemeClr val="lt1"/>
              </a:solidFill>
              <a:latin typeface="Impact"/>
              <a:ea typeface="Impact"/>
              <a:cs typeface="Impact"/>
              <a:sym typeface="Impac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23"/>
        <p:cNvGrpSpPr/>
        <p:nvPr/>
      </p:nvGrpSpPr>
      <p:grpSpPr>
        <a:xfrm>
          <a:off x="0" y="0"/>
          <a:ext cx="0" cy="0"/>
          <a:chOff x="0" y="0"/>
          <a:chExt cx="0" cy="0"/>
        </a:xfrm>
      </p:grpSpPr>
      <p:sp>
        <p:nvSpPr>
          <p:cNvPr id="324" name="Google Shape;324;p18"/>
          <p:cNvSpPr txBox="1"/>
          <p:nvPr/>
        </p:nvSpPr>
        <p:spPr>
          <a:xfrm>
            <a:off x="6534000" y="2532825"/>
            <a:ext cx="4711500" cy="91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a:solidFill>
                  <a:schemeClr val="lt1"/>
                </a:solidFill>
                <a:latin typeface="Impact"/>
                <a:ea typeface="Impact"/>
                <a:cs typeface="Impact"/>
                <a:sym typeface="Impact"/>
              </a:rPr>
              <a:t>DATA CRAWLING</a:t>
            </a:r>
            <a:endParaRPr sz="4800" b="1">
              <a:solidFill>
                <a:schemeClr val="lt1"/>
              </a:solidFill>
              <a:latin typeface="Impact"/>
              <a:ea typeface="Impact"/>
              <a:cs typeface="Impact"/>
              <a:sym typeface="Impact"/>
            </a:endParaRPr>
          </a:p>
        </p:txBody>
      </p:sp>
      <p:sp>
        <p:nvSpPr>
          <p:cNvPr id="325" name="Google Shape;325;p18"/>
          <p:cNvSpPr/>
          <p:nvPr/>
        </p:nvSpPr>
        <p:spPr>
          <a:xfrm>
            <a:off x="1161000" y="1593000"/>
            <a:ext cx="5076000" cy="3550500"/>
          </a:xfrm>
          <a:prstGeom prst="round2DiagRect">
            <a:avLst>
              <a:gd name="adj1" fmla="val 16667"/>
              <a:gd name="adj2" fmla="val 0"/>
            </a:avLst>
          </a:prstGeom>
          <a:solidFill>
            <a:srgbClr val="FDA909"/>
          </a:solidFill>
          <a:ln w="9525" cap="flat" cmpd="sng">
            <a:solidFill>
              <a:srgbClr val="FDA90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600" i="1">
                <a:solidFill>
                  <a:srgbClr val="202124"/>
                </a:solidFill>
              </a:rPr>
              <a:t>Data crawling</a:t>
            </a:r>
            <a:r>
              <a:rPr lang="en-US" sz="1600">
                <a:solidFill>
                  <a:srgbClr val="202124"/>
                </a:solidFill>
              </a:rPr>
              <a:t> is </a:t>
            </a:r>
            <a:r>
              <a:rPr lang="en-US" sz="1600">
                <a:solidFill>
                  <a:srgbClr val="040C28"/>
                </a:solidFill>
              </a:rPr>
              <a:t>a method which involves data mining from different web sources</a:t>
            </a:r>
            <a:r>
              <a:rPr lang="en-US" sz="1600">
                <a:solidFill>
                  <a:srgbClr val="202124"/>
                </a:solidFill>
              </a:rPr>
              <a:t>. Data crawling is very similar to what the major search engines do. In simple terms, data crawling is a method for finding web links and obtaining information from them.</a:t>
            </a:r>
            <a:endParaRPr sz="1600">
              <a:solidFill>
                <a:srgbClr val="202124"/>
              </a:solidFill>
            </a:endParaRPr>
          </a:p>
        </p:txBody>
      </p:sp>
      <p:sp>
        <p:nvSpPr>
          <p:cNvPr id="326" name="Google Shape;326;p18"/>
          <p:cNvSpPr txBox="1"/>
          <p:nvPr/>
        </p:nvSpPr>
        <p:spPr>
          <a:xfrm>
            <a:off x="1660500" y="1944000"/>
            <a:ext cx="4090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Data Crawling</a:t>
            </a:r>
            <a:endParaRPr/>
          </a:p>
        </p:txBody>
      </p:sp>
      <p:pic>
        <p:nvPicPr>
          <p:cNvPr id="332" name="Google Shape;332;p19"/>
          <p:cNvPicPr preferRelativeResize="0"/>
          <p:nvPr/>
        </p:nvPicPr>
        <p:blipFill>
          <a:blip r:embed="rId3">
            <a:alphaModFix/>
          </a:blip>
          <a:stretch>
            <a:fillRect/>
          </a:stretch>
        </p:blipFill>
        <p:spPr>
          <a:xfrm>
            <a:off x="5083651" y="2151125"/>
            <a:ext cx="3042073" cy="2725475"/>
          </a:xfrm>
          <a:prstGeom prst="rect">
            <a:avLst/>
          </a:prstGeom>
          <a:noFill/>
          <a:ln>
            <a:noFill/>
          </a:ln>
        </p:spPr>
      </p:pic>
      <p:sp>
        <p:nvSpPr>
          <p:cNvPr id="333" name="Google Shape;333;p19"/>
          <p:cNvSpPr txBox="1"/>
          <p:nvPr/>
        </p:nvSpPr>
        <p:spPr>
          <a:xfrm>
            <a:off x="1824225" y="5146000"/>
            <a:ext cx="1435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b="1" u="sng">
                <a:solidFill>
                  <a:schemeClr val="hlink"/>
                </a:solidFill>
                <a:latin typeface="Catamaran"/>
                <a:ea typeface="Catamaran"/>
                <a:cs typeface="Catamaran"/>
                <a:sym typeface="Catamaran"/>
                <a:hlinkClick r:id="rId4"/>
              </a:rPr>
              <a:t>Survey Link</a:t>
            </a:r>
            <a:endParaRPr b="1">
              <a:latin typeface="Catamaran"/>
              <a:ea typeface="Catamaran"/>
              <a:cs typeface="Catamaran"/>
              <a:sym typeface="Catamaran"/>
            </a:endParaRPr>
          </a:p>
        </p:txBody>
      </p:sp>
      <p:pic>
        <p:nvPicPr>
          <p:cNvPr id="334" name="Google Shape;334;p19"/>
          <p:cNvPicPr preferRelativeResize="0"/>
          <p:nvPr/>
        </p:nvPicPr>
        <p:blipFill>
          <a:blip r:embed="rId5">
            <a:alphaModFix/>
          </a:blip>
          <a:stretch>
            <a:fillRect/>
          </a:stretch>
        </p:blipFill>
        <p:spPr>
          <a:xfrm>
            <a:off x="152400" y="1843088"/>
            <a:ext cx="4778852" cy="3150502"/>
          </a:xfrm>
          <a:prstGeom prst="rect">
            <a:avLst/>
          </a:prstGeom>
          <a:noFill/>
          <a:ln>
            <a:noFill/>
          </a:ln>
        </p:spPr>
      </p:pic>
      <p:pic>
        <p:nvPicPr>
          <p:cNvPr id="335" name="Google Shape;335;p19"/>
          <p:cNvPicPr preferRelativeResize="0"/>
          <p:nvPr/>
        </p:nvPicPr>
        <p:blipFill rotWithShape="1">
          <a:blip r:embed="rId6">
            <a:alphaModFix/>
          </a:blip>
          <a:srcRect l="3248" t="21084" r="29642" b="50814"/>
          <a:stretch/>
        </p:blipFill>
        <p:spPr>
          <a:xfrm>
            <a:off x="8278127" y="3987979"/>
            <a:ext cx="1839737" cy="1770769"/>
          </a:xfrm>
          <a:prstGeom prst="rect">
            <a:avLst/>
          </a:prstGeom>
          <a:noFill/>
          <a:ln>
            <a:noFill/>
          </a:ln>
        </p:spPr>
      </p:pic>
      <p:pic>
        <p:nvPicPr>
          <p:cNvPr id="336" name="Google Shape;336;p19"/>
          <p:cNvPicPr preferRelativeResize="0"/>
          <p:nvPr/>
        </p:nvPicPr>
        <p:blipFill rotWithShape="1">
          <a:blip r:embed="rId7">
            <a:alphaModFix/>
          </a:blip>
          <a:srcRect l="4254" t="21084" r="30986" b="50814"/>
          <a:stretch/>
        </p:blipFill>
        <p:spPr>
          <a:xfrm>
            <a:off x="10085669" y="1107735"/>
            <a:ext cx="1775327" cy="1770769"/>
          </a:xfrm>
          <a:prstGeom prst="rect">
            <a:avLst/>
          </a:prstGeom>
          <a:noFill/>
          <a:ln>
            <a:noFill/>
          </a:ln>
        </p:spPr>
      </p:pic>
      <p:pic>
        <p:nvPicPr>
          <p:cNvPr id="337" name="Google Shape;337;p19"/>
          <p:cNvPicPr preferRelativeResize="0"/>
          <p:nvPr/>
        </p:nvPicPr>
        <p:blipFill rotWithShape="1">
          <a:blip r:embed="rId8">
            <a:alphaModFix/>
          </a:blip>
          <a:srcRect l="4254" t="21396" r="30986" b="51471"/>
          <a:stretch/>
        </p:blipFill>
        <p:spPr>
          <a:xfrm>
            <a:off x="8310331" y="287988"/>
            <a:ext cx="1775327" cy="1709716"/>
          </a:xfrm>
          <a:prstGeom prst="rect">
            <a:avLst/>
          </a:prstGeom>
          <a:noFill/>
          <a:ln>
            <a:noFill/>
          </a:ln>
        </p:spPr>
      </p:pic>
      <p:pic>
        <p:nvPicPr>
          <p:cNvPr id="338" name="Google Shape;338;p19"/>
          <p:cNvPicPr preferRelativeResize="0"/>
          <p:nvPr/>
        </p:nvPicPr>
        <p:blipFill rotWithShape="1">
          <a:blip r:embed="rId9">
            <a:alphaModFix/>
          </a:blip>
          <a:srcRect l="4254" t="21551" r="30986" b="51315"/>
          <a:stretch/>
        </p:blipFill>
        <p:spPr>
          <a:xfrm>
            <a:off x="8310321" y="2137979"/>
            <a:ext cx="1775350" cy="1709734"/>
          </a:xfrm>
          <a:prstGeom prst="rect">
            <a:avLst/>
          </a:prstGeom>
          <a:noFill/>
          <a:ln>
            <a:noFill/>
          </a:ln>
        </p:spPr>
      </p:pic>
      <p:pic>
        <p:nvPicPr>
          <p:cNvPr id="339" name="Google Shape;339;p19"/>
          <p:cNvPicPr preferRelativeResize="0"/>
          <p:nvPr/>
        </p:nvPicPr>
        <p:blipFill rotWithShape="1">
          <a:blip r:embed="rId10">
            <a:alphaModFix/>
          </a:blip>
          <a:srcRect l="5268" t="21044" r="27622" b="50855"/>
          <a:stretch/>
        </p:blipFill>
        <p:spPr>
          <a:xfrm>
            <a:off x="10053465" y="3015968"/>
            <a:ext cx="1839737" cy="1770769"/>
          </a:xfrm>
          <a:prstGeom prst="rect">
            <a:avLst/>
          </a:prstGeom>
          <a:noFill/>
          <a:ln>
            <a:noFill/>
          </a:ln>
        </p:spPr>
      </p:pic>
      <p:pic>
        <p:nvPicPr>
          <p:cNvPr id="340" name="Google Shape;340;p19"/>
          <p:cNvPicPr preferRelativeResize="0"/>
          <p:nvPr/>
        </p:nvPicPr>
        <p:blipFill rotWithShape="1">
          <a:blip r:embed="rId11">
            <a:alphaModFix/>
          </a:blip>
          <a:srcRect l="4254" t="21551" r="30986" b="51315"/>
          <a:stretch/>
        </p:blipFill>
        <p:spPr>
          <a:xfrm>
            <a:off x="10085659" y="4838978"/>
            <a:ext cx="1775350" cy="1709734"/>
          </a:xfrm>
          <a:prstGeom prst="rect">
            <a:avLst/>
          </a:prstGeom>
          <a:noFill/>
          <a:ln>
            <a:noFill/>
          </a:ln>
        </p:spPr>
      </p:pic>
      <p:sp>
        <p:nvSpPr>
          <p:cNvPr id="341" name="Google Shape;341;p19"/>
          <p:cNvSpPr/>
          <p:nvPr/>
        </p:nvSpPr>
        <p:spPr>
          <a:xfrm>
            <a:off x="4178575" y="5273750"/>
            <a:ext cx="2562600" cy="1191000"/>
          </a:xfrm>
          <a:prstGeom prst="curvedUpArrow">
            <a:avLst>
              <a:gd name="adj1" fmla="val 25000"/>
              <a:gd name="adj2" fmla="val 50000"/>
              <a:gd name="adj3" fmla="val 25000"/>
            </a:avLst>
          </a:prstGeom>
          <a:solidFill>
            <a:srgbClr val="9FC5E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9"/>
          <p:cNvSpPr/>
          <p:nvPr/>
        </p:nvSpPr>
        <p:spPr>
          <a:xfrm rot="7777658" flipH="1">
            <a:off x="5884737" y="498498"/>
            <a:ext cx="2263421" cy="910654"/>
          </a:xfrm>
          <a:prstGeom prst="curvedUpArrow">
            <a:avLst>
              <a:gd name="adj1" fmla="val 25000"/>
              <a:gd name="adj2" fmla="val 50000"/>
              <a:gd name="adj3" fmla="val 25000"/>
            </a:avLst>
          </a:prstGeom>
          <a:solidFill>
            <a:srgbClr val="9FC5E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34"/>
                                        </p:tgtEl>
                                        <p:attrNameLst>
                                          <p:attrName>style.visibility</p:attrName>
                                        </p:attrNameLst>
                                      </p:cBhvr>
                                      <p:to>
                                        <p:strVal val="visible"/>
                                      </p:to>
                                    </p:set>
                                    <p:animEffect transition="in" filter="fade">
                                      <p:cBhvr>
                                        <p:cTn id="7" dur="1000"/>
                                        <p:tgtEl>
                                          <p:spTgt spid="334"/>
                                        </p:tgtEl>
                                      </p:cBhvr>
                                    </p:animEffect>
                                  </p:childTnLst>
                                </p:cTn>
                              </p:par>
                              <p:par>
                                <p:cTn id="8" presetID="1" presetClass="entr" presetSubtype="0" fill="hold" nodeType="withEffect">
                                  <p:stCondLst>
                                    <p:cond delay="0"/>
                                  </p:stCondLst>
                                  <p:childTnLst>
                                    <p:set>
                                      <p:cBhvr>
                                        <p:cTn id="9" dur="1" fill="hold">
                                          <p:stCondLst>
                                            <p:cond delay="0"/>
                                          </p:stCondLst>
                                        </p:cTn>
                                        <p:tgtEl>
                                          <p:spTgt spid="333"/>
                                        </p:tgtEl>
                                        <p:attrNameLst>
                                          <p:attrName>style.visibility</p:attrName>
                                        </p:attrNameLst>
                                      </p:cBhvr>
                                      <p:to>
                                        <p:strVal val="visible"/>
                                      </p:to>
                                    </p:set>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341"/>
                                        </p:tgtEl>
                                        <p:attrNameLst>
                                          <p:attrName>style.visibility</p:attrName>
                                        </p:attrNameLst>
                                      </p:cBhvr>
                                      <p:to>
                                        <p:strVal val="visible"/>
                                      </p:to>
                                    </p:set>
                                    <p:animEffect transition="in" filter="fade">
                                      <p:cBhvr>
                                        <p:cTn id="13" dur="1000"/>
                                        <p:tgtEl>
                                          <p:spTgt spid="341"/>
                                        </p:tgtEl>
                                      </p:cBhvr>
                                    </p:animEffect>
                                  </p:childTnLst>
                                </p:cTn>
                              </p:par>
                            </p:childTnLst>
                          </p:cTn>
                        </p:par>
                        <p:par>
                          <p:cTn id="14" fill="hold">
                            <p:stCondLst>
                              <p:cond delay="2000"/>
                            </p:stCondLst>
                            <p:childTnLst>
                              <p:par>
                                <p:cTn id="15" presetID="10" presetClass="entr" presetSubtype="0" fill="hold" nodeType="afterEffect">
                                  <p:stCondLst>
                                    <p:cond delay="0"/>
                                  </p:stCondLst>
                                  <p:childTnLst>
                                    <p:set>
                                      <p:cBhvr>
                                        <p:cTn id="16" dur="1" fill="hold">
                                          <p:stCondLst>
                                            <p:cond delay="0"/>
                                          </p:stCondLst>
                                        </p:cTn>
                                        <p:tgtEl>
                                          <p:spTgt spid="332"/>
                                        </p:tgtEl>
                                        <p:attrNameLst>
                                          <p:attrName>style.visibility</p:attrName>
                                        </p:attrNameLst>
                                      </p:cBhvr>
                                      <p:to>
                                        <p:strVal val="visible"/>
                                      </p:to>
                                    </p:set>
                                    <p:animEffect transition="in" filter="fade">
                                      <p:cBhvr>
                                        <p:cTn id="17" dur="1000"/>
                                        <p:tgtEl>
                                          <p:spTgt spid="332"/>
                                        </p:tgtEl>
                                      </p:cBhvr>
                                    </p:animEffect>
                                  </p:childTnLst>
                                </p:cTn>
                              </p:par>
                            </p:childTnLst>
                          </p:cTn>
                        </p:par>
                        <p:par>
                          <p:cTn id="18" fill="hold">
                            <p:stCondLst>
                              <p:cond delay="3000"/>
                            </p:stCondLst>
                            <p:childTnLst>
                              <p:par>
                                <p:cTn id="19" presetID="10" presetClass="entr" presetSubtype="0" fill="hold" nodeType="afterEffect">
                                  <p:stCondLst>
                                    <p:cond delay="0"/>
                                  </p:stCondLst>
                                  <p:childTnLst>
                                    <p:set>
                                      <p:cBhvr>
                                        <p:cTn id="20" dur="1" fill="hold">
                                          <p:stCondLst>
                                            <p:cond delay="0"/>
                                          </p:stCondLst>
                                        </p:cTn>
                                        <p:tgtEl>
                                          <p:spTgt spid="342"/>
                                        </p:tgtEl>
                                        <p:attrNameLst>
                                          <p:attrName>style.visibility</p:attrName>
                                        </p:attrNameLst>
                                      </p:cBhvr>
                                      <p:to>
                                        <p:strVal val="visible"/>
                                      </p:to>
                                    </p:set>
                                    <p:animEffect transition="in" filter="fade">
                                      <p:cBhvr>
                                        <p:cTn id="21" dur="1000"/>
                                        <p:tgtEl>
                                          <p:spTgt spid="342"/>
                                        </p:tgtEl>
                                      </p:cBhvr>
                                    </p:animEffect>
                                  </p:childTnLst>
                                </p:cTn>
                              </p:par>
                            </p:childTnLst>
                          </p:cTn>
                        </p:par>
                        <p:par>
                          <p:cTn id="22" fill="hold">
                            <p:stCondLst>
                              <p:cond delay="4000"/>
                            </p:stCondLst>
                            <p:childTnLst>
                              <p:par>
                                <p:cTn id="23" presetID="10" presetClass="entr" presetSubtype="0" fill="hold" nodeType="afterEffect">
                                  <p:stCondLst>
                                    <p:cond delay="0"/>
                                  </p:stCondLst>
                                  <p:childTnLst>
                                    <p:set>
                                      <p:cBhvr>
                                        <p:cTn id="24" dur="1" fill="hold">
                                          <p:stCondLst>
                                            <p:cond delay="0"/>
                                          </p:stCondLst>
                                        </p:cTn>
                                        <p:tgtEl>
                                          <p:spTgt spid="337"/>
                                        </p:tgtEl>
                                        <p:attrNameLst>
                                          <p:attrName>style.visibility</p:attrName>
                                        </p:attrNameLst>
                                      </p:cBhvr>
                                      <p:to>
                                        <p:strVal val="visible"/>
                                      </p:to>
                                    </p:set>
                                    <p:animEffect transition="in" filter="fade">
                                      <p:cBhvr>
                                        <p:cTn id="25" dur="1000"/>
                                        <p:tgtEl>
                                          <p:spTgt spid="337"/>
                                        </p:tgtEl>
                                      </p:cBhvr>
                                    </p:animEffect>
                                  </p:childTnLst>
                                </p:cTn>
                              </p:par>
                              <p:par>
                                <p:cTn id="26" presetID="10" presetClass="entr" presetSubtype="0" fill="hold" nodeType="withEffect">
                                  <p:stCondLst>
                                    <p:cond delay="0"/>
                                  </p:stCondLst>
                                  <p:childTnLst>
                                    <p:set>
                                      <p:cBhvr>
                                        <p:cTn id="27" dur="1" fill="hold">
                                          <p:stCondLst>
                                            <p:cond delay="0"/>
                                          </p:stCondLst>
                                        </p:cTn>
                                        <p:tgtEl>
                                          <p:spTgt spid="336"/>
                                        </p:tgtEl>
                                        <p:attrNameLst>
                                          <p:attrName>style.visibility</p:attrName>
                                        </p:attrNameLst>
                                      </p:cBhvr>
                                      <p:to>
                                        <p:strVal val="visible"/>
                                      </p:to>
                                    </p:set>
                                    <p:animEffect transition="in" filter="fade">
                                      <p:cBhvr>
                                        <p:cTn id="28" dur="1000"/>
                                        <p:tgtEl>
                                          <p:spTgt spid="336"/>
                                        </p:tgtEl>
                                      </p:cBhvr>
                                    </p:animEffect>
                                  </p:childTnLst>
                                </p:cTn>
                              </p:par>
                              <p:par>
                                <p:cTn id="29" presetID="10" presetClass="entr" presetSubtype="0" fill="hold" nodeType="withEffect">
                                  <p:stCondLst>
                                    <p:cond delay="0"/>
                                  </p:stCondLst>
                                  <p:childTnLst>
                                    <p:set>
                                      <p:cBhvr>
                                        <p:cTn id="30" dur="1" fill="hold">
                                          <p:stCondLst>
                                            <p:cond delay="0"/>
                                          </p:stCondLst>
                                        </p:cTn>
                                        <p:tgtEl>
                                          <p:spTgt spid="337"/>
                                        </p:tgtEl>
                                        <p:attrNameLst>
                                          <p:attrName>style.visibility</p:attrName>
                                        </p:attrNameLst>
                                      </p:cBhvr>
                                      <p:to>
                                        <p:strVal val="visible"/>
                                      </p:to>
                                    </p:set>
                                    <p:animEffect transition="in" filter="fade">
                                      <p:cBhvr>
                                        <p:cTn id="31" dur="1000"/>
                                        <p:tgtEl>
                                          <p:spTgt spid="337"/>
                                        </p:tgtEl>
                                      </p:cBhvr>
                                    </p:animEffect>
                                  </p:childTnLst>
                                </p:cTn>
                              </p:par>
                              <p:par>
                                <p:cTn id="32" presetID="10" presetClass="entr" presetSubtype="0" fill="hold" nodeType="withEffect">
                                  <p:stCondLst>
                                    <p:cond delay="0"/>
                                  </p:stCondLst>
                                  <p:childTnLst>
                                    <p:set>
                                      <p:cBhvr>
                                        <p:cTn id="33" dur="1" fill="hold">
                                          <p:stCondLst>
                                            <p:cond delay="0"/>
                                          </p:stCondLst>
                                        </p:cTn>
                                        <p:tgtEl>
                                          <p:spTgt spid="338"/>
                                        </p:tgtEl>
                                        <p:attrNameLst>
                                          <p:attrName>style.visibility</p:attrName>
                                        </p:attrNameLst>
                                      </p:cBhvr>
                                      <p:to>
                                        <p:strVal val="visible"/>
                                      </p:to>
                                    </p:set>
                                    <p:animEffect transition="in" filter="fade">
                                      <p:cBhvr>
                                        <p:cTn id="34" dur="1000"/>
                                        <p:tgtEl>
                                          <p:spTgt spid="338"/>
                                        </p:tgtEl>
                                      </p:cBhvr>
                                    </p:animEffect>
                                  </p:childTnLst>
                                </p:cTn>
                              </p:par>
                              <p:par>
                                <p:cTn id="35" presetID="10" presetClass="entr" presetSubtype="0" fill="hold" nodeType="withEffect">
                                  <p:stCondLst>
                                    <p:cond delay="0"/>
                                  </p:stCondLst>
                                  <p:childTnLst>
                                    <p:set>
                                      <p:cBhvr>
                                        <p:cTn id="36" dur="1" fill="hold">
                                          <p:stCondLst>
                                            <p:cond delay="0"/>
                                          </p:stCondLst>
                                        </p:cTn>
                                        <p:tgtEl>
                                          <p:spTgt spid="339"/>
                                        </p:tgtEl>
                                        <p:attrNameLst>
                                          <p:attrName>style.visibility</p:attrName>
                                        </p:attrNameLst>
                                      </p:cBhvr>
                                      <p:to>
                                        <p:strVal val="visible"/>
                                      </p:to>
                                    </p:set>
                                    <p:animEffect transition="in" filter="fade">
                                      <p:cBhvr>
                                        <p:cTn id="37" dur="1000"/>
                                        <p:tgtEl>
                                          <p:spTgt spid="339"/>
                                        </p:tgtEl>
                                      </p:cBhvr>
                                    </p:animEffect>
                                  </p:childTnLst>
                                </p:cTn>
                              </p:par>
                              <p:par>
                                <p:cTn id="38" presetID="10" presetClass="entr" presetSubtype="0" fill="hold" nodeType="withEffect">
                                  <p:stCondLst>
                                    <p:cond delay="0"/>
                                  </p:stCondLst>
                                  <p:childTnLst>
                                    <p:set>
                                      <p:cBhvr>
                                        <p:cTn id="39" dur="1" fill="hold">
                                          <p:stCondLst>
                                            <p:cond delay="0"/>
                                          </p:stCondLst>
                                        </p:cTn>
                                        <p:tgtEl>
                                          <p:spTgt spid="335"/>
                                        </p:tgtEl>
                                        <p:attrNameLst>
                                          <p:attrName>style.visibility</p:attrName>
                                        </p:attrNameLst>
                                      </p:cBhvr>
                                      <p:to>
                                        <p:strVal val="visible"/>
                                      </p:to>
                                    </p:set>
                                    <p:animEffect transition="in" filter="fade">
                                      <p:cBhvr>
                                        <p:cTn id="40" dur="1000"/>
                                        <p:tgtEl>
                                          <p:spTgt spid="335"/>
                                        </p:tgtEl>
                                      </p:cBhvr>
                                    </p:animEffect>
                                  </p:childTnLst>
                                </p:cTn>
                              </p:par>
                              <p:par>
                                <p:cTn id="41" presetID="10" presetClass="entr" presetSubtype="0" fill="hold" nodeType="withEffect">
                                  <p:stCondLst>
                                    <p:cond delay="0"/>
                                  </p:stCondLst>
                                  <p:childTnLst>
                                    <p:set>
                                      <p:cBhvr>
                                        <p:cTn id="42" dur="1" fill="hold">
                                          <p:stCondLst>
                                            <p:cond delay="0"/>
                                          </p:stCondLst>
                                        </p:cTn>
                                        <p:tgtEl>
                                          <p:spTgt spid="340"/>
                                        </p:tgtEl>
                                        <p:attrNameLst>
                                          <p:attrName>style.visibility</p:attrName>
                                        </p:attrNameLst>
                                      </p:cBhvr>
                                      <p:to>
                                        <p:strVal val="visible"/>
                                      </p:to>
                                    </p:set>
                                    <p:animEffect transition="in" filter="fade">
                                      <p:cBhvr>
                                        <p:cTn id="43" dur="1000"/>
                                        <p:tgtEl>
                                          <p:spTgt spid="3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Data extracted</a:t>
            </a:r>
            <a:endParaRPr/>
          </a:p>
        </p:txBody>
      </p:sp>
      <p:pic>
        <p:nvPicPr>
          <p:cNvPr id="348" name="Google Shape;348;p20"/>
          <p:cNvPicPr preferRelativeResize="0"/>
          <p:nvPr/>
        </p:nvPicPr>
        <p:blipFill>
          <a:blip r:embed="rId3">
            <a:alphaModFix/>
          </a:blip>
          <a:stretch>
            <a:fillRect/>
          </a:stretch>
        </p:blipFill>
        <p:spPr>
          <a:xfrm>
            <a:off x="594900" y="2409075"/>
            <a:ext cx="10758899" cy="4314350"/>
          </a:xfrm>
          <a:prstGeom prst="rect">
            <a:avLst/>
          </a:prstGeom>
          <a:noFill/>
          <a:ln>
            <a:noFill/>
          </a:ln>
        </p:spPr>
      </p:pic>
      <p:pic>
        <p:nvPicPr>
          <p:cNvPr id="349" name="Google Shape;349;p20"/>
          <p:cNvPicPr preferRelativeResize="0"/>
          <p:nvPr/>
        </p:nvPicPr>
        <p:blipFill>
          <a:blip r:embed="rId4">
            <a:alphaModFix/>
          </a:blip>
          <a:stretch>
            <a:fillRect/>
          </a:stretch>
        </p:blipFill>
        <p:spPr>
          <a:xfrm>
            <a:off x="5755750" y="255400"/>
            <a:ext cx="5370750" cy="19782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49"/>
                                        </p:tgtEl>
                                        <p:attrNameLst>
                                          <p:attrName>style.visibility</p:attrName>
                                        </p:attrNameLst>
                                      </p:cBhvr>
                                      <p:to>
                                        <p:strVal val="visible"/>
                                      </p:to>
                                    </p:set>
                                    <p:animEffect transition="in" filter="fade">
                                      <p:cBhvr>
                                        <p:cTn id="7" dur="1000"/>
                                        <p:tgtEl>
                                          <p:spTgt spid="349"/>
                                        </p:tgtEl>
                                      </p:cBhvr>
                                    </p:animEffect>
                                  </p:childTnLst>
                                </p:cTn>
                              </p:par>
                              <p:par>
                                <p:cTn id="8" presetID="10" presetClass="entr" presetSubtype="0" fill="hold" nodeType="withEffect">
                                  <p:stCondLst>
                                    <p:cond delay="0"/>
                                  </p:stCondLst>
                                  <p:childTnLst>
                                    <p:set>
                                      <p:cBhvr>
                                        <p:cTn id="9" dur="1" fill="hold">
                                          <p:stCondLst>
                                            <p:cond delay="0"/>
                                          </p:stCondLst>
                                        </p:cTn>
                                        <p:tgtEl>
                                          <p:spTgt spid="348"/>
                                        </p:tgtEl>
                                        <p:attrNameLst>
                                          <p:attrName>style.visibility</p:attrName>
                                        </p:attrNameLst>
                                      </p:cBhvr>
                                      <p:to>
                                        <p:strVal val="visible"/>
                                      </p:to>
                                    </p:set>
                                    <p:animEffect transition="in" filter="fade">
                                      <p:cBhvr>
                                        <p:cTn id="10" dur="1000"/>
                                        <p:tgtEl>
                                          <p:spTgt spid="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Description of Crawled Data</a:t>
            </a:r>
            <a:endParaRPr/>
          </a:p>
        </p:txBody>
      </p:sp>
      <p:sp>
        <p:nvSpPr>
          <p:cNvPr id="355" name="Google Shape;355;p21"/>
          <p:cNvSpPr txBox="1"/>
          <p:nvPr/>
        </p:nvSpPr>
        <p:spPr>
          <a:xfrm>
            <a:off x="-914400" y="2792025"/>
            <a:ext cx="6676500" cy="1118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7200" b="1">
                <a:solidFill>
                  <a:srgbClr val="FDA909"/>
                </a:solidFill>
                <a:latin typeface="Impact"/>
                <a:ea typeface="Impact"/>
                <a:cs typeface="Impact"/>
                <a:sym typeface="Impact"/>
              </a:rPr>
              <a:t>19,474</a:t>
            </a:r>
            <a:endParaRPr sz="7200" b="1">
              <a:solidFill>
                <a:srgbClr val="FDA909"/>
              </a:solidFill>
              <a:latin typeface="Impact"/>
              <a:ea typeface="Impact"/>
              <a:cs typeface="Impact"/>
              <a:sym typeface="Impact"/>
            </a:endParaRPr>
          </a:p>
        </p:txBody>
      </p:sp>
      <p:sp>
        <p:nvSpPr>
          <p:cNvPr id="356" name="Google Shape;356;p21"/>
          <p:cNvSpPr txBox="1"/>
          <p:nvPr/>
        </p:nvSpPr>
        <p:spPr>
          <a:xfrm>
            <a:off x="-614161" y="4007247"/>
            <a:ext cx="6078000" cy="49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US" sz="1600">
                <a:solidFill>
                  <a:srgbClr val="453C2A"/>
                </a:solidFill>
                <a:latin typeface="Lato"/>
                <a:ea typeface="Lato"/>
                <a:cs typeface="Lato"/>
                <a:sym typeface="Lato"/>
              </a:rPr>
              <a:t>Observations</a:t>
            </a:r>
            <a:endParaRPr sz="1600">
              <a:solidFill>
                <a:srgbClr val="453C2A"/>
              </a:solidFill>
              <a:latin typeface="Lato"/>
              <a:ea typeface="Lato"/>
              <a:cs typeface="Lato"/>
              <a:sym typeface="Lato"/>
            </a:endParaRPr>
          </a:p>
        </p:txBody>
      </p:sp>
      <p:sp>
        <p:nvSpPr>
          <p:cNvPr id="357" name="Google Shape;357;p21"/>
          <p:cNvSpPr txBox="1"/>
          <p:nvPr/>
        </p:nvSpPr>
        <p:spPr>
          <a:xfrm>
            <a:off x="1156050" y="2563925"/>
            <a:ext cx="8520600" cy="135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7200" b="1">
                <a:solidFill>
                  <a:srgbClr val="FDA909"/>
                </a:solidFill>
                <a:latin typeface="Impact"/>
                <a:ea typeface="Impact"/>
                <a:cs typeface="Impact"/>
                <a:sym typeface="Impact"/>
              </a:rPr>
              <a:t>4</a:t>
            </a:r>
            <a:endParaRPr sz="7200" b="1">
              <a:solidFill>
                <a:srgbClr val="FDA909"/>
              </a:solidFill>
              <a:latin typeface="Impact"/>
              <a:ea typeface="Impact"/>
              <a:cs typeface="Impact"/>
              <a:sym typeface="Impact"/>
            </a:endParaRPr>
          </a:p>
        </p:txBody>
      </p:sp>
      <p:sp>
        <p:nvSpPr>
          <p:cNvPr id="358" name="Google Shape;358;p21"/>
          <p:cNvSpPr txBox="1"/>
          <p:nvPr/>
        </p:nvSpPr>
        <p:spPr>
          <a:xfrm>
            <a:off x="1539225" y="4036300"/>
            <a:ext cx="7756800" cy="60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a:solidFill>
                  <a:srgbClr val="453C2A"/>
                </a:solidFill>
                <a:latin typeface="Lato"/>
                <a:ea typeface="Lato"/>
                <a:cs typeface="Lato"/>
                <a:sym typeface="Lato"/>
              </a:rPr>
              <a:t>Attributes in each observation</a:t>
            </a:r>
            <a:endParaRPr sz="1600">
              <a:solidFill>
                <a:srgbClr val="453C2A"/>
              </a:solidFill>
              <a:latin typeface="Lato"/>
              <a:ea typeface="Lato"/>
              <a:cs typeface="Lato"/>
              <a:sym typeface="Lato"/>
            </a:endParaRPr>
          </a:p>
          <a:p>
            <a:pPr marL="0" lvl="0" indent="0" algn="ctr" rtl="0">
              <a:spcBef>
                <a:spcPts val="1600"/>
              </a:spcBef>
              <a:spcAft>
                <a:spcPts val="1600"/>
              </a:spcAft>
              <a:buNone/>
            </a:pPr>
            <a:endParaRPr sz="1600">
              <a:solidFill>
                <a:srgbClr val="453C2A"/>
              </a:solidFill>
              <a:latin typeface="Lato"/>
              <a:ea typeface="Lato"/>
              <a:cs typeface="Lato"/>
              <a:sym typeface="Lato"/>
            </a:endParaRPr>
          </a:p>
        </p:txBody>
      </p:sp>
      <p:grpSp>
        <p:nvGrpSpPr>
          <p:cNvPr id="359" name="Google Shape;359;p21"/>
          <p:cNvGrpSpPr/>
          <p:nvPr/>
        </p:nvGrpSpPr>
        <p:grpSpPr>
          <a:xfrm>
            <a:off x="6973485" y="2286262"/>
            <a:ext cx="5218516" cy="4571739"/>
            <a:chOff x="2082550" y="3237713"/>
            <a:chExt cx="2096800" cy="1836925"/>
          </a:xfrm>
        </p:grpSpPr>
        <p:sp>
          <p:nvSpPr>
            <p:cNvPr id="360" name="Google Shape;360;p21"/>
            <p:cNvSpPr/>
            <p:nvPr/>
          </p:nvSpPr>
          <p:spPr>
            <a:xfrm>
              <a:off x="2474375" y="4945813"/>
              <a:ext cx="290750" cy="94575"/>
            </a:xfrm>
            <a:custGeom>
              <a:avLst/>
              <a:gdLst/>
              <a:ahLst/>
              <a:cxnLst/>
              <a:rect l="l" t="t" r="r" b="b"/>
              <a:pathLst>
                <a:path w="11630" h="3783" extrusionOk="0">
                  <a:moveTo>
                    <a:pt x="0" y="1"/>
                  </a:moveTo>
                  <a:lnTo>
                    <a:pt x="0" y="3783"/>
                  </a:lnTo>
                  <a:lnTo>
                    <a:pt x="11629" y="3783"/>
                  </a:lnTo>
                  <a:lnTo>
                    <a:pt x="116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1"/>
            <p:cNvSpPr/>
            <p:nvPr/>
          </p:nvSpPr>
          <p:spPr>
            <a:xfrm>
              <a:off x="2462175" y="4919388"/>
              <a:ext cx="313125" cy="26450"/>
            </a:xfrm>
            <a:custGeom>
              <a:avLst/>
              <a:gdLst/>
              <a:ahLst/>
              <a:cxnLst/>
              <a:rect l="l" t="t" r="r" b="b"/>
              <a:pathLst>
                <a:path w="12525" h="1058" extrusionOk="0">
                  <a:moveTo>
                    <a:pt x="1" y="1"/>
                  </a:moveTo>
                  <a:lnTo>
                    <a:pt x="1" y="1058"/>
                  </a:lnTo>
                  <a:lnTo>
                    <a:pt x="12524" y="1058"/>
                  </a:lnTo>
                  <a:lnTo>
                    <a:pt x="12524"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1"/>
            <p:cNvSpPr/>
            <p:nvPr/>
          </p:nvSpPr>
          <p:spPr>
            <a:xfrm>
              <a:off x="2612625" y="4919388"/>
              <a:ext cx="162675" cy="121000"/>
            </a:xfrm>
            <a:custGeom>
              <a:avLst/>
              <a:gdLst/>
              <a:ahLst/>
              <a:cxnLst/>
              <a:rect l="l" t="t" r="r" b="b"/>
              <a:pathLst>
                <a:path w="6507" h="4840" extrusionOk="0">
                  <a:moveTo>
                    <a:pt x="1" y="1"/>
                  </a:moveTo>
                  <a:lnTo>
                    <a:pt x="1" y="960"/>
                  </a:lnTo>
                  <a:lnTo>
                    <a:pt x="244" y="4840"/>
                  </a:lnTo>
                  <a:lnTo>
                    <a:pt x="6099" y="4840"/>
                  </a:lnTo>
                  <a:lnTo>
                    <a:pt x="6099" y="1058"/>
                  </a:lnTo>
                  <a:lnTo>
                    <a:pt x="6506" y="1058"/>
                  </a:lnTo>
                  <a:lnTo>
                    <a:pt x="6506"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1"/>
            <p:cNvSpPr/>
            <p:nvPr/>
          </p:nvSpPr>
          <p:spPr>
            <a:xfrm>
              <a:off x="2515025" y="4961063"/>
              <a:ext cx="59000" cy="14250"/>
            </a:xfrm>
            <a:custGeom>
              <a:avLst/>
              <a:gdLst/>
              <a:ahLst/>
              <a:cxnLst/>
              <a:rect l="l" t="t" r="r" b="b"/>
              <a:pathLst>
                <a:path w="2360" h="570" extrusionOk="0">
                  <a:moveTo>
                    <a:pt x="1" y="0"/>
                  </a:moveTo>
                  <a:lnTo>
                    <a:pt x="1" y="570"/>
                  </a:lnTo>
                  <a:lnTo>
                    <a:pt x="2359" y="570"/>
                  </a:lnTo>
                  <a:lnTo>
                    <a:pt x="2359"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1"/>
            <p:cNvSpPr/>
            <p:nvPr/>
          </p:nvSpPr>
          <p:spPr>
            <a:xfrm>
              <a:off x="2507450" y="4993088"/>
              <a:ext cx="75725" cy="30075"/>
            </a:xfrm>
            <a:custGeom>
              <a:avLst/>
              <a:gdLst/>
              <a:ahLst/>
              <a:cxnLst/>
              <a:rect l="l" t="t" r="r" b="b"/>
              <a:pathLst>
                <a:path w="3029" h="1203" extrusionOk="0">
                  <a:moveTo>
                    <a:pt x="1" y="0"/>
                  </a:moveTo>
                  <a:lnTo>
                    <a:pt x="1" y="1203"/>
                  </a:lnTo>
                  <a:lnTo>
                    <a:pt x="3029" y="1203"/>
                  </a:lnTo>
                  <a:lnTo>
                    <a:pt x="30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1"/>
            <p:cNvSpPr/>
            <p:nvPr/>
          </p:nvSpPr>
          <p:spPr>
            <a:xfrm>
              <a:off x="2501075" y="4824938"/>
              <a:ext cx="290750" cy="94575"/>
            </a:xfrm>
            <a:custGeom>
              <a:avLst/>
              <a:gdLst/>
              <a:ahLst/>
              <a:cxnLst/>
              <a:rect l="l" t="t" r="r" b="b"/>
              <a:pathLst>
                <a:path w="11630" h="3783" extrusionOk="0">
                  <a:moveTo>
                    <a:pt x="1" y="1"/>
                  </a:moveTo>
                  <a:lnTo>
                    <a:pt x="1" y="3782"/>
                  </a:lnTo>
                  <a:lnTo>
                    <a:pt x="11629" y="3782"/>
                  </a:lnTo>
                  <a:lnTo>
                    <a:pt x="116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1"/>
            <p:cNvSpPr/>
            <p:nvPr/>
          </p:nvSpPr>
          <p:spPr>
            <a:xfrm>
              <a:off x="2488875" y="4798513"/>
              <a:ext cx="313125" cy="26450"/>
            </a:xfrm>
            <a:custGeom>
              <a:avLst/>
              <a:gdLst/>
              <a:ahLst/>
              <a:cxnLst/>
              <a:rect l="l" t="t" r="r" b="b"/>
              <a:pathLst>
                <a:path w="12525" h="1058" extrusionOk="0">
                  <a:moveTo>
                    <a:pt x="1" y="0"/>
                  </a:moveTo>
                  <a:lnTo>
                    <a:pt x="1" y="1058"/>
                  </a:lnTo>
                  <a:lnTo>
                    <a:pt x="12524" y="1058"/>
                  </a:lnTo>
                  <a:lnTo>
                    <a:pt x="12524"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1"/>
            <p:cNvSpPr/>
            <p:nvPr/>
          </p:nvSpPr>
          <p:spPr>
            <a:xfrm>
              <a:off x="2639325" y="4798513"/>
              <a:ext cx="162675" cy="121000"/>
            </a:xfrm>
            <a:custGeom>
              <a:avLst/>
              <a:gdLst/>
              <a:ahLst/>
              <a:cxnLst/>
              <a:rect l="l" t="t" r="r" b="b"/>
              <a:pathLst>
                <a:path w="6507" h="4840" extrusionOk="0">
                  <a:moveTo>
                    <a:pt x="0" y="0"/>
                  </a:moveTo>
                  <a:lnTo>
                    <a:pt x="0" y="960"/>
                  </a:lnTo>
                  <a:lnTo>
                    <a:pt x="245" y="4839"/>
                  </a:lnTo>
                  <a:lnTo>
                    <a:pt x="6099" y="4839"/>
                  </a:lnTo>
                  <a:lnTo>
                    <a:pt x="6099" y="1058"/>
                  </a:lnTo>
                  <a:lnTo>
                    <a:pt x="6506" y="1058"/>
                  </a:lnTo>
                  <a:lnTo>
                    <a:pt x="6506"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p:nvPr/>
          </p:nvSpPr>
          <p:spPr>
            <a:xfrm>
              <a:off x="2541750" y="4840188"/>
              <a:ext cx="58975" cy="14275"/>
            </a:xfrm>
            <a:custGeom>
              <a:avLst/>
              <a:gdLst/>
              <a:ahLst/>
              <a:cxnLst/>
              <a:rect l="l" t="t" r="r" b="b"/>
              <a:pathLst>
                <a:path w="2359" h="571" extrusionOk="0">
                  <a:moveTo>
                    <a:pt x="0" y="1"/>
                  </a:moveTo>
                  <a:lnTo>
                    <a:pt x="0" y="570"/>
                  </a:lnTo>
                  <a:lnTo>
                    <a:pt x="2359" y="570"/>
                  </a:lnTo>
                  <a:lnTo>
                    <a:pt x="2359"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1"/>
            <p:cNvSpPr/>
            <p:nvPr/>
          </p:nvSpPr>
          <p:spPr>
            <a:xfrm>
              <a:off x="2534150" y="4872213"/>
              <a:ext cx="75725" cy="30075"/>
            </a:xfrm>
            <a:custGeom>
              <a:avLst/>
              <a:gdLst/>
              <a:ahLst/>
              <a:cxnLst/>
              <a:rect l="l" t="t" r="r" b="b"/>
              <a:pathLst>
                <a:path w="3029" h="1203" extrusionOk="0">
                  <a:moveTo>
                    <a:pt x="1" y="1"/>
                  </a:moveTo>
                  <a:lnTo>
                    <a:pt x="1" y="1202"/>
                  </a:lnTo>
                  <a:lnTo>
                    <a:pt x="3029" y="1202"/>
                  </a:lnTo>
                  <a:lnTo>
                    <a:pt x="30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1"/>
            <p:cNvSpPr/>
            <p:nvPr/>
          </p:nvSpPr>
          <p:spPr>
            <a:xfrm>
              <a:off x="2710825" y="3839863"/>
              <a:ext cx="302800" cy="270925"/>
            </a:xfrm>
            <a:custGeom>
              <a:avLst/>
              <a:gdLst/>
              <a:ahLst/>
              <a:cxnLst/>
              <a:rect l="l" t="t" r="r" b="b"/>
              <a:pathLst>
                <a:path w="12112" h="10837" extrusionOk="0">
                  <a:moveTo>
                    <a:pt x="1" y="1"/>
                  </a:moveTo>
                  <a:lnTo>
                    <a:pt x="1" y="10836"/>
                  </a:lnTo>
                  <a:lnTo>
                    <a:pt x="12112" y="10836"/>
                  </a:lnTo>
                  <a:lnTo>
                    <a:pt x="12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1"/>
            <p:cNvSpPr/>
            <p:nvPr/>
          </p:nvSpPr>
          <p:spPr>
            <a:xfrm>
              <a:off x="2710025" y="3839063"/>
              <a:ext cx="304300" cy="272425"/>
            </a:xfrm>
            <a:custGeom>
              <a:avLst/>
              <a:gdLst/>
              <a:ahLst/>
              <a:cxnLst/>
              <a:rect l="l" t="t" r="r" b="b"/>
              <a:pathLst>
                <a:path w="12172" h="10897" extrusionOk="0">
                  <a:moveTo>
                    <a:pt x="0" y="0"/>
                  </a:moveTo>
                  <a:lnTo>
                    <a:pt x="0" y="33"/>
                  </a:lnTo>
                  <a:cubicBezTo>
                    <a:pt x="2" y="3975"/>
                    <a:pt x="3" y="7684"/>
                    <a:pt x="5" y="10868"/>
                  </a:cubicBezTo>
                  <a:lnTo>
                    <a:pt x="5" y="10896"/>
                  </a:lnTo>
                  <a:lnTo>
                    <a:pt x="33" y="10896"/>
                  </a:lnTo>
                  <a:cubicBezTo>
                    <a:pt x="3654" y="10891"/>
                    <a:pt x="6683" y="10886"/>
                    <a:pt x="8811" y="10882"/>
                  </a:cubicBezTo>
                  <a:cubicBezTo>
                    <a:pt x="9870" y="10879"/>
                    <a:pt x="10704" y="10876"/>
                    <a:pt x="11275" y="10874"/>
                  </a:cubicBezTo>
                  <a:cubicBezTo>
                    <a:pt x="11558" y="10874"/>
                    <a:pt x="11776" y="10872"/>
                    <a:pt x="11924" y="10871"/>
                  </a:cubicBezTo>
                  <a:cubicBezTo>
                    <a:pt x="11996" y="10871"/>
                    <a:pt x="12051" y="10870"/>
                    <a:pt x="12089" y="10870"/>
                  </a:cubicBezTo>
                  <a:cubicBezTo>
                    <a:pt x="12127" y="10869"/>
                    <a:pt x="12144" y="10868"/>
                    <a:pt x="12144" y="10868"/>
                  </a:cubicBezTo>
                  <a:cubicBezTo>
                    <a:pt x="12144" y="10868"/>
                    <a:pt x="12124" y="10867"/>
                    <a:pt x="12086" y="10867"/>
                  </a:cubicBezTo>
                  <a:cubicBezTo>
                    <a:pt x="12046" y="10866"/>
                    <a:pt x="11990" y="10866"/>
                    <a:pt x="11917" y="10865"/>
                  </a:cubicBezTo>
                  <a:cubicBezTo>
                    <a:pt x="11768" y="10864"/>
                    <a:pt x="11549" y="10863"/>
                    <a:pt x="11263" y="10861"/>
                  </a:cubicBezTo>
                  <a:cubicBezTo>
                    <a:pt x="10691" y="10860"/>
                    <a:pt x="9855" y="10857"/>
                    <a:pt x="8793" y="10854"/>
                  </a:cubicBezTo>
                  <a:cubicBezTo>
                    <a:pt x="6676" y="10851"/>
                    <a:pt x="3662" y="10846"/>
                    <a:pt x="62" y="10840"/>
                  </a:cubicBezTo>
                  <a:lnTo>
                    <a:pt x="62" y="10840"/>
                  </a:lnTo>
                  <a:cubicBezTo>
                    <a:pt x="62" y="7670"/>
                    <a:pt x="64" y="3983"/>
                    <a:pt x="65" y="65"/>
                  </a:cubicBezTo>
                  <a:lnTo>
                    <a:pt x="65" y="65"/>
                  </a:lnTo>
                  <a:cubicBezTo>
                    <a:pt x="4502" y="63"/>
                    <a:pt x="8643" y="61"/>
                    <a:pt x="12117" y="60"/>
                  </a:cubicBezTo>
                  <a:lnTo>
                    <a:pt x="12117" y="60"/>
                  </a:lnTo>
                  <a:cubicBezTo>
                    <a:pt x="12122" y="3304"/>
                    <a:pt x="12127" y="5999"/>
                    <a:pt x="12131" y="7887"/>
                  </a:cubicBezTo>
                  <a:cubicBezTo>
                    <a:pt x="12134" y="8834"/>
                    <a:pt x="12136" y="9578"/>
                    <a:pt x="12138" y="10086"/>
                  </a:cubicBezTo>
                  <a:cubicBezTo>
                    <a:pt x="12140" y="10339"/>
                    <a:pt x="12140" y="10534"/>
                    <a:pt x="12141" y="10667"/>
                  </a:cubicBezTo>
                  <a:cubicBezTo>
                    <a:pt x="12142" y="10798"/>
                    <a:pt x="12144" y="10868"/>
                    <a:pt x="12144" y="10868"/>
                  </a:cubicBezTo>
                  <a:cubicBezTo>
                    <a:pt x="12144" y="10868"/>
                    <a:pt x="12147" y="10803"/>
                    <a:pt x="12147" y="10673"/>
                  </a:cubicBezTo>
                  <a:cubicBezTo>
                    <a:pt x="12148" y="10541"/>
                    <a:pt x="12149" y="10349"/>
                    <a:pt x="12150" y="10097"/>
                  </a:cubicBezTo>
                  <a:cubicBezTo>
                    <a:pt x="12152" y="9590"/>
                    <a:pt x="12154" y="8849"/>
                    <a:pt x="12157" y="7904"/>
                  </a:cubicBezTo>
                  <a:cubicBezTo>
                    <a:pt x="12161" y="6007"/>
                    <a:pt x="12166" y="3296"/>
                    <a:pt x="12172" y="33"/>
                  </a:cubicBezTo>
                  <a:lnTo>
                    <a:pt x="12172" y="5"/>
                  </a:lnTo>
                  <a:lnTo>
                    <a:pt x="12144" y="5"/>
                  </a:lnTo>
                  <a:cubicBezTo>
                    <a:pt x="8656" y="4"/>
                    <a:pt x="4494" y="2"/>
                    <a:pt x="34"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1"/>
            <p:cNvSpPr/>
            <p:nvPr/>
          </p:nvSpPr>
          <p:spPr>
            <a:xfrm>
              <a:off x="2755750" y="3887188"/>
              <a:ext cx="71200" cy="1650"/>
            </a:xfrm>
            <a:custGeom>
              <a:avLst/>
              <a:gdLst/>
              <a:ahLst/>
              <a:cxnLst/>
              <a:rect l="l" t="t" r="r" b="b"/>
              <a:pathLst>
                <a:path w="2848" h="66" extrusionOk="0">
                  <a:moveTo>
                    <a:pt x="1424" y="1"/>
                  </a:moveTo>
                  <a:cubicBezTo>
                    <a:pt x="638" y="1"/>
                    <a:pt x="1" y="15"/>
                    <a:pt x="1" y="33"/>
                  </a:cubicBezTo>
                  <a:cubicBezTo>
                    <a:pt x="1" y="50"/>
                    <a:pt x="638" y="65"/>
                    <a:pt x="1424" y="65"/>
                  </a:cubicBezTo>
                  <a:cubicBezTo>
                    <a:pt x="2211" y="65"/>
                    <a:pt x="2848" y="50"/>
                    <a:pt x="2848" y="33"/>
                  </a:cubicBezTo>
                  <a:cubicBezTo>
                    <a:pt x="2848" y="15"/>
                    <a:pt x="2211" y="1"/>
                    <a:pt x="142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1"/>
            <p:cNvSpPr/>
            <p:nvPr/>
          </p:nvSpPr>
          <p:spPr>
            <a:xfrm>
              <a:off x="2759650" y="3907538"/>
              <a:ext cx="195600" cy="1625"/>
            </a:xfrm>
            <a:custGeom>
              <a:avLst/>
              <a:gdLst/>
              <a:ahLst/>
              <a:cxnLst/>
              <a:rect l="l" t="t" r="r" b="b"/>
              <a:pathLst>
                <a:path w="7824" h="65" extrusionOk="0">
                  <a:moveTo>
                    <a:pt x="3913" y="0"/>
                  </a:moveTo>
                  <a:cubicBezTo>
                    <a:pt x="1752" y="0"/>
                    <a:pt x="1" y="14"/>
                    <a:pt x="1" y="33"/>
                  </a:cubicBezTo>
                  <a:cubicBezTo>
                    <a:pt x="1" y="50"/>
                    <a:pt x="1752" y="65"/>
                    <a:pt x="3913" y="65"/>
                  </a:cubicBezTo>
                  <a:cubicBezTo>
                    <a:pt x="6072" y="65"/>
                    <a:pt x="7823" y="50"/>
                    <a:pt x="7823" y="33"/>
                  </a:cubicBezTo>
                  <a:cubicBezTo>
                    <a:pt x="7823" y="14"/>
                    <a:pt x="6072" y="0"/>
                    <a:pt x="3913"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1"/>
            <p:cNvSpPr/>
            <p:nvPr/>
          </p:nvSpPr>
          <p:spPr>
            <a:xfrm>
              <a:off x="2756275" y="3942788"/>
              <a:ext cx="12775" cy="12775"/>
            </a:xfrm>
            <a:custGeom>
              <a:avLst/>
              <a:gdLst/>
              <a:ahLst/>
              <a:cxnLst/>
              <a:rect l="l" t="t" r="r" b="b"/>
              <a:pathLst>
                <a:path w="511" h="511" extrusionOk="0">
                  <a:moveTo>
                    <a:pt x="1" y="1"/>
                  </a:moveTo>
                  <a:lnTo>
                    <a:pt x="1" y="510"/>
                  </a:lnTo>
                  <a:lnTo>
                    <a:pt x="511" y="510"/>
                  </a:lnTo>
                  <a:lnTo>
                    <a:pt x="511"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1"/>
            <p:cNvSpPr/>
            <p:nvPr/>
          </p:nvSpPr>
          <p:spPr>
            <a:xfrm>
              <a:off x="2787675" y="3942788"/>
              <a:ext cx="12775" cy="12775"/>
            </a:xfrm>
            <a:custGeom>
              <a:avLst/>
              <a:gdLst/>
              <a:ahLst/>
              <a:cxnLst/>
              <a:rect l="l" t="t" r="r" b="b"/>
              <a:pathLst>
                <a:path w="511" h="511" extrusionOk="0">
                  <a:moveTo>
                    <a:pt x="0" y="1"/>
                  </a:moveTo>
                  <a:lnTo>
                    <a:pt x="0" y="510"/>
                  </a:lnTo>
                  <a:lnTo>
                    <a:pt x="510" y="510"/>
                  </a:lnTo>
                  <a:lnTo>
                    <a:pt x="51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1"/>
            <p:cNvSpPr/>
            <p:nvPr/>
          </p:nvSpPr>
          <p:spPr>
            <a:xfrm>
              <a:off x="2819650" y="3942188"/>
              <a:ext cx="12775" cy="12800"/>
            </a:xfrm>
            <a:custGeom>
              <a:avLst/>
              <a:gdLst/>
              <a:ahLst/>
              <a:cxnLst/>
              <a:rect l="l" t="t" r="r" b="b"/>
              <a:pathLst>
                <a:path w="511" h="512" extrusionOk="0">
                  <a:moveTo>
                    <a:pt x="0" y="1"/>
                  </a:moveTo>
                  <a:lnTo>
                    <a:pt x="0" y="512"/>
                  </a:lnTo>
                  <a:lnTo>
                    <a:pt x="510" y="512"/>
                  </a:lnTo>
                  <a:lnTo>
                    <a:pt x="51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1"/>
            <p:cNvSpPr/>
            <p:nvPr/>
          </p:nvSpPr>
          <p:spPr>
            <a:xfrm>
              <a:off x="2850475" y="3942788"/>
              <a:ext cx="12775" cy="12775"/>
            </a:xfrm>
            <a:custGeom>
              <a:avLst/>
              <a:gdLst/>
              <a:ahLst/>
              <a:cxnLst/>
              <a:rect l="l" t="t" r="r" b="b"/>
              <a:pathLst>
                <a:path w="511" h="511" extrusionOk="0">
                  <a:moveTo>
                    <a:pt x="0" y="1"/>
                  </a:moveTo>
                  <a:lnTo>
                    <a:pt x="0" y="510"/>
                  </a:lnTo>
                  <a:lnTo>
                    <a:pt x="510" y="510"/>
                  </a:lnTo>
                  <a:lnTo>
                    <a:pt x="51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1"/>
            <p:cNvSpPr/>
            <p:nvPr/>
          </p:nvSpPr>
          <p:spPr>
            <a:xfrm>
              <a:off x="2881850" y="3942788"/>
              <a:ext cx="12800" cy="12775"/>
            </a:xfrm>
            <a:custGeom>
              <a:avLst/>
              <a:gdLst/>
              <a:ahLst/>
              <a:cxnLst/>
              <a:rect l="l" t="t" r="r" b="b"/>
              <a:pathLst>
                <a:path w="512" h="511" extrusionOk="0">
                  <a:moveTo>
                    <a:pt x="1" y="1"/>
                  </a:moveTo>
                  <a:lnTo>
                    <a:pt x="1" y="510"/>
                  </a:lnTo>
                  <a:lnTo>
                    <a:pt x="512" y="510"/>
                  </a:lnTo>
                  <a:lnTo>
                    <a:pt x="512"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1"/>
            <p:cNvSpPr/>
            <p:nvPr/>
          </p:nvSpPr>
          <p:spPr>
            <a:xfrm>
              <a:off x="2913275" y="3942788"/>
              <a:ext cx="12775" cy="12775"/>
            </a:xfrm>
            <a:custGeom>
              <a:avLst/>
              <a:gdLst/>
              <a:ahLst/>
              <a:cxnLst/>
              <a:rect l="l" t="t" r="r" b="b"/>
              <a:pathLst>
                <a:path w="511" h="511" extrusionOk="0">
                  <a:moveTo>
                    <a:pt x="0" y="1"/>
                  </a:moveTo>
                  <a:lnTo>
                    <a:pt x="0" y="510"/>
                  </a:lnTo>
                  <a:lnTo>
                    <a:pt x="510" y="510"/>
                  </a:lnTo>
                  <a:lnTo>
                    <a:pt x="51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1"/>
            <p:cNvSpPr/>
            <p:nvPr/>
          </p:nvSpPr>
          <p:spPr>
            <a:xfrm>
              <a:off x="2944650" y="3942788"/>
              <a:ext cx="12800" cy="12775"/>
            </a:xfrm>
            <a:custGeom>
              <a:avLst/>
              <a:gdLst/>
              <a:ahLst/>
              <a:cxnLst/>
              <a:rect l="l" t="t" r="r" b="b"/>
              <a:pathLst>
                <a:path w="512" h="511" extrusionOk="0">
                  <a:moveTo>
                    <a:pt x="1" y="1"/>
                  </a:moveTo>
                  <a:lnTo>
                    <a:pt x="1" y="510"/>
                  </a:lnTo>
                  <a:lnTo>
                    <a:pt x="512" y="510"/>
                  </a:lnTo>
                  <a:lnTo>
                    <a:pt x="512" y="1"/>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1"/>
            <p:cNvSpPr/>
            <p:nvPr/>
          </p:nvSpPr>
          <p:spPr>
            <a:xfrm>
              <a:off x="2756275" y="3969888"/>
              <a:ext cx="12775" cy="12800"/>
            </a:xfrm>
            <a:custGeom>
              <a:avLst/>
              <a:gdLst/>
              <a:ahLst/>
              <a:cxnLst/>
              <a:rect l="l" t="t" r="r" b="b"/>
              <a:pathLst>
                <a:path w="511" h="512" extrusionOk="0">
                  <a:moveTo>
                    <a:pt x="1" y="1"/>
                  </a:moveTo>
                  <a:lnTo>
                    <a:pt x="1" y="512"/>
                  </a:lnTo>
                  <a:lnTo>
                    <a:pt x="511" y="512"/>
                  </a:lnTo>
                  <a:lnTo>
                    <a:pt x="511" y="1"/>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1"/>
            <p:cNvSpPr/>
            <p:nvPr/>
          </p:nvSpPr>
          <p:spPr>
            <a:xfrm>
              <a:off x="2787675" y="3969888"/>
              <a:ext cx="12775" cy="12800"/>
            </a:xfrm>
            <a:custGeom>
              <a:avLst/>
              <a:gdLst/>
              <a:ahLst/>
              <a:cxnLst/>
              <a:rect l="l" t="t" r="r" b="b"/>
              <a:pathLst>
                <a:path w="511" h="512" extrusionOk="0">
                  <a:moveTo>
                    <a:pt x="0" y="1"/>
                  </a:moveTo>
                  <a:lnTo>
                    <a:pt x="0" y="512"/>
                  </a:lnTo>
                  <a:lnTo>
                    <a:pt x="510" y="512"/>
                  </a:lnTo>
                  <a:lnTo>
                    <a:pt x="51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1"/>
            <p:cNvSpPr/>
            <p:nvPr/>
          </p:nvSpPr>
          <p:spPr>
            <a:xfrm>
              <a:off x="2819050" y="3969888"/>
              <a:ext cx="12800" cy="12800"/>
            </a:xfrm>
            <a:custGeom>
              <a:avLst/>
              <a:gdLst/>
              <a:ahLst/>
              <a:cxnLst/>
              <a:rect l="l" t="t" r="r" b="b"/>
              <a:pathLst>
                <a:path w="512" h="512" extrusionOk="0">
                  <a:moveTo>
                    <a:pt x="1" y="1"/>
                  </a:moveTo>
                  <a:lnTo>
                    <a:pt x="1" y="512"/>
                  </a:lnTo>
                  <a:lnTo>
                    <a:pt x="512" y="512"/>
                  </a:lnTo>
                  <a:lnTo>
                    <a:pt x="512" y="1"/>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1"/>
            <p:cNvSpPr/>
            <p:nvPr/>
          </p:nvSpPr>
          <p:spPr>
            <a:xfrm>
              <a:off x="2850475" y="3969888"/>
              <a:ext cx="12775" cy="12800"/>
            </a:xfrm>
            <a:custGeom>
              <a:avLst/>
              <a:gdLst/>
              <a:ahLst/>
              <a:cxnLst/>
              <a:rect l="l" t="t" r="r" b="b"/>
              <a:pathLst>
                <a:path w="511" h="512" extrusionOk="0">
                  <a:moveTo>
                    <a:pt x="0" y="1"/>
                  </a:moveTo>
                  <a:lnTo>
                    <a:pt x="0" y="512"/>
                  </a:lnTo>
                  <a:lnTo>
                    <a:pt x="510" y="512"/>
                  </a:lnTo>
                  <a:lnTo>
                    <a:pt x="51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1"/>
            <p:cNvSpPr/>
            <p:nvPr/>
          </p:nvSpPr>
          <p:spPr>
            <a:xfrm>
              <a:off x="2881850" y="3969888"/>
              <a:ext cx="12800" cy="12800"/>
            </a:xfrm>
            <a:custGeom>
              <a:avLst/>
              <a:gdLst/>
              <a:ahLst/>
              <a:cxnLst/>
              <a:rect l="l" t="t" r="r" b="b"/>
              <a:pathLst>
                <a:path w="512" h="512" extrusionOk="0">
                  <a:moveTo>
                    <a:pt x="1" y="1"/>
                  </a:moveTo>
                  <a:lnTo>
                    <a:pt x="1" y="512"/>
                  </a:lnTo>
                  <a:lnTo>
                    <a:pt x="512" y="512"/>
                  </a:lnTo>
                  <a:lnTo>
                    <a:pt x="512"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1"/>
            <p:cNvSpPr/>
            <p:nvPr/>
          </p:nvSpPr>
          <p:spPr>
            <a:xfrm>
              <a:off x="2913825" y="3969338"/>
              <a:ext cx="12800" cy="12775"/>
            </a:xfrm>
            <a:custGeom>
              <a:avLst/>
              <a:gdLst/>
              <a:ahLst/>
              <a:cxnLst/>
              <a:rect l="l" t="t" r="r" b="b"/>
              <a:pathLst>
                <a:path w="512" h="511" extrusionOk="0">
                  <a:moveTo>
                    <a:pt x="1" y="0"/>
                  </a:moveTo>
                  <a:lnTo>
                    <a:pt x="1" y="510"/>
                  </a:lnTo>
                  <a:lnTo>
                    <a:pt x="512" y="510"/>
                  </a:lnTo>
                  <a:lnTo>
                    <a:pt x="512"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1"/>
            <p:cNvSpPr/>
            <p:nvPr/>
          </p:nvSpPr>
          <p:spPr>
            <a:xfrm>
              <a:off x="2944650" y="3969888"/>
              <a:ext cx="12800" cy="12800"/>
            </a:xfrm>
            <a:custGeom>
              <a:avLst/>
              <a:gdLst/>
              <a:ahLst/>
              <a:cxnLst/>
              <a:rect l="l" t="t" r="r" b="b"/>
              <a:pathLst>
                <a:path w="512" h="512" extrusionOk="0">
                  <a:moveTo>
                    <a:pt x="1" y="1"/>
                  </a:moveTo>
                  <a:lnTo>
                    <a:pt x="1" y="512"/>
                  </a:lnTo>
                  <a:lnTo>
                    <a:pt x="512" y="512"/>
                  </a:lnTo>
                  <a:lnTo>
                    <a:pt x="512"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1"/>
            <p:cNvSpPr/>
            <p:nvPr/>
          </p:nvSpPr>
          <p:spPr>
            <a:xfrm>
              <a:off x="2756275" y="3997038"/>
              <a:ext cx="12775" cy="12775"/>
            </a:xfrm>
            <a:custGeom>
              <a:avLst/>
              <a:gdLst/>
              <a:ahLst/>
              <a:cxnLst/>
              <a:rect l="l" t="t" r="r" b="b"/>
              <a:pathLst>
                <a:path w="511" h="511" extrusionOk="0">
                  <a:moveTo>
                    <a:pt x="1" y="0"/>
                  </a:moveTo>
                  <a:lnTo>
                    <a:pt x="1" y="510"/>
                  </a:lnTo>
                  <a:lnTo>
                    <a:pt x="511" y="510"/>
                  </a:lnTo>
                  <a:lnTo>
                    <a:pt x="511"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1"/>
            <p:cNvSpPr/>
            <p:nvPr/>
          </p:nvSpPr>
          <p:spPr>
            <a:xfrm>
              <a:off x="2788250" y="3996438"/>
              <a:ext cx="12775" cy="12800"/>
            </a:xfrm>
            <a:custGeom>
              <a:avLst/>
              <a:gdLst/>
              <a:ahLst/>
              <a:cxnLst/>
              <a:rect l="l" t="t" r="r" b="b"/>
              <a:pathLst>
                <a:path w="511" h="512" extrusionOk="0">
                  <a:moveTo>
                    <a:pt x="1" y="1"/>
                  </a:moveTo>
                  <a:lnTo>
                    <a:pt x="1" y="511"/>
                  </a:lnTo>
                  <a:lnTo>
                    <a:pt x="511" y="511"/>
                  </a:lnTo>
                  <a:lnTo>
                    <a:pt x="511"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1"/>
            <p:cNvSpPr/>
            <p:nvPr/>
          </p:nvSpPr>
          <p:spPr>
            <a:xfrm>
              <a:off x="2819050" y="3997038"/>
              <a:ext cx="12800" cy="12775"/>
            </a:xfrm>
            <a:custGeom>
              <a:avLst/>
              <a:gdLst/>
              <a:ahLst/>
              <a:cxnLst/>
              <a:rect l="l" t="t" r="r" b="b"/>
              <a:pathLst>
                <a:path w="512" h="511" extrusionOk="0">
                  <a:moveTo>
                    <a:pt x="1" y="0"/>
                  </a:moveTo>
                  <a:lnTo>
                    <a:pt x="1" y="510"/>
                  </a:lnTo>
                  <a:lnTo>
                    <a:pt x="512" y="510"/>
                  </a:lnTo>
                  <a:lnTo>
                    <a:pt x="512"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1"/>
            <p:cNvSpPr/>
            <p:nvPr/>
          </p:nvSpPr>
          <p:spPr>
            <a:xfrm>
              <a:off x="2850475" y="3997038"/>
              <a:ext cx="12775" cy="12775"/>
            </a:xfrm>
            <a:custGeom>
              <a:avLst/>
              <a:gdLst/>
              <a:ahLst/>
              <a:cxnLst/>
              <a:rect l="l" t="t" r="r" b="b"/>
              <a:pathLst>
                <a:path w="511" h="511" extrusionOk="0">
                  <a:moveTo>
                    <a:pt x="0" y="0"/>
                  </a:moveTo>
                  <a:lnTo>
                    <a:pt x="0" y="510"/>
                  </a:lnTo>
                  <a:lnTo>
                    <a:pt x="510" y="510"/>
                  </a:lnTo>
                  <a:lnTo>
                    <a:pt x="510" y="0"/>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1"/>
            <p:cNvSpPr/>
            <p:nvPr/>
          </p:nvSpPr>
          <p:spPr>
            <a:xfrm>
              <a:off x="2881850" y="3997038"/>
              <a:ext cx="12800" cy="12775"/>
            </a:xfrm>
            <a:custGeom>
              <a:avLst/>
              <a:gdLst/>
              <a:ahLst/>
              <a:cxnLst/>
              <a:rect l="l" t="t" r="r" b="b"/>
              <a:pathLst>
                <a:path w="512" h="511" extrusionOk="0">
                  <a:moveTo>
                    <a:pt x="1" y="0"/>
                  </a:moveTo>
                  <a:lnTo>
                    <a:pt x="1" y="510"/>
                  </a:lnTo>
                  <a:lnTo>
                    <a:pt x="512" y="510"/>
                  </a:lnTo>
                  <a:lnTo>
                    <a:pt x="512"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1"/>
            <p:cNvSpPr/>
            <p:nvPr/>
          </p:nvSpPr>
          <p:spPr>
            <a:xfrm>
              <a:off x="2913275" y="3997038"/>
              <a:ext cx="12775" cy="12775"/>
            </a:xfrm>
            <a:custGeom>
              <a:avLst/>
              <a:gdLst/>
              <a:ahLst/>
              <a:cxnLst/>
              <a:rect l="l" t="t" r="r" b="b"/>
              <a:pathLst>
                <a:path w="511" h="511" extrusionOk="0">
                  <a:moveTo>
                    <a:pt x="0" y="0"/>
                  </a:moveTo>
                  <a:lnTo>
                    <a:pt x="0" y="510"/>
                  </a:lnTo>
                  <a:lnTo>
                    <a:pt x="510" y="510"/>
                  </a:lnTo>
                  <a:lnTo>
                    <a:pt x="510"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1"/>
            <p:cNvSpPr/>
            <p:nvPr/>
          </p:nvSpPr>
          <p:spPr>
            <a:xfrm>
              <a:off x="2944650" y="3997038"/>
              <a:ext cx="12800" cy="12775"/>
            </a:xfrm>
            <a:custGeom>
              <a:avLst/>
              <a:gdLst/>
              <a:ahLst/>
              <a:cxnLst/>
              <a:rect l="l" t="t" r="r" b="b"/>
              <a:pathLst>
                <a:path w="512" h="511" extrusionOk="0">
                  <a:moveTo>
                    <a:pt x="1" y="0"/>
                  </a:moveTo>
                  <a:lnTo>
                    <a:pt x="1" y="510"/>
                  </a:lnTo>
                  <a:lnTo>
                    <a:pt x="512" y="510"/>
                  </a:lnTo>
                  <a:lnTo>
                    <a:pt x="512"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1"/>
            <p:cNvSpPr/>
            <p:nvPr/>
          </p:nvSpPr>
          <p:spPr>
            <a:xfrm>
              <a:off x="2756275" y="4024138"/>
              <a:ext cx="12775" cy="12775"/>
            </a:xfrm>
            <a:custGeom>
              <a:avLst/>
              <a:gdLst/>
              <a:ahLst/>
              <a:cxnLst/>
              <a:rect l="l" t="t" r="r" b="b"/>
              <a:pathLst>
                <a:path w="511" h="511" extrusionOk="0">
                  <a:moveTo>
                    <a:pt x="1" y="1"/>
                  </a:moveTo>
                  <a:lnTo>
                    <a:pt x="1" y="511"/>
                  </a:lnTo>
                  <a:lnTo>
                    <a:pt x="511" y="511"/>
                  </a:lnTo>
                  <a:lnTo>
                    <a:pt x="511"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1"/>
            <p:cNvSpPr/>
            <p:nvPr/>
          </p:nvSpPr>
          <p:spPr>
            <a:xfrm>
              <a:off x="2787675" y="4024138"/>
              <a:ext cx="12775" cy="12775"/>
            </a:xfrm>
            <a:custGeom>
              <a:avLst/>
              <a:gdLst/>
              <a:ahLst/>
              <a:cxnLst/>
              <a:rect l="l" t="t" r="r" b="b"/>
              <a:pathLst>
                <a:path w="511" h="511" extrusionOk="0">
                  <a:moveTo>
                    <a:pt x="0" y="1"/>
                  </a:moveTo>
                  <a:lnTo>
                    <a:pt x="0" y="511"/>
                  </a:lnTo>
                  <a:lnTo>
                    <a:pt x="510" y="511"/>
                  </a:lnTo>
                  <a:lnTo>
                    <a:pt x="51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1"/>
            <p:cNvSpPr/>
            <p:nvPr/>
          </p:nvSpPr>
          <p:spPr>
            <a:xfrm>
              <a:off x="2819050" y="4024138"/>
              <a:ext cx="12800" cy="12775"/>
            </a:xfrm>
            <a:custGeom>
              <a:avLst/>
              <a:gdLst/>
              <a:ahLst/>
              <a:cxnLst/>
              <a:rect l="l" t="t" r="r" b="b"/>
              <a:pathLst>
                <a:path w="512" h="511" extrusionOk="0">
                  <a:moveTo>
                    <a:pt x="1" y="1"/>
                  </a:moveTo>
                  <a:lnTo>
                    <a:pt x="1" y="511"/>
                  </a:lnTo>
                  <a:lnTo>
                    <a:pt x="512" y="511"/>
                  </a:lnTo>
                  <a:lnTo>
                    <a:pt x="512"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1"/>
            <p:cNvSpPr/>
            <p:nvPr/>
          </p:nvSpPr>
          <p:spPr>
            <a:xfrm>
              <a:off x="2851025" y="4023563"/>
              <a:ext cx="12800" cy="12775"/>
            </a:xfrm>
            <a:custGeom>
              <a:avLst/>
              <a:gdLst/>
              <a:ahLst/>
              <a:cxnLst/>
              <a:rect l="l" t="t" r="r" b="b"/>
              <a:pathLst>
                <a:path w="512" h="511" extrusionOk="0">
                  <a:moveTo>
                    <a:pt x="1" y="1"/>
                  </a:moveTo>
                  <a:lnTo>
                    <a:pt x="1" y="511"/>
                  </a:lnTo>
                  <a:lnTo>
                    <a:pt x="512" y="511"/>
                  </a:lnTo>
                  <a:lnTo>
                    <a:pt x="512"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1"/>
            <p:cNvSpPr/>
            <p:nvPr/>
          </p:nvSpPr>
          <p:spPr>
            <a:xfrm>
              <a:off x="2881850" y="4024138"/>
              <a:ext cx="12800" cy="12775"/>
            </a:xfrm>
            <a:custGeom>
              <a:avLst/>
              <a:gdLst/>
              <a:ahLst/>
              <a:cxnLst/>
              <a:rect l="l" t="t" r="r" b="b"/>
              <a:pathLst>
                <a:path w="512" h="511" extrusionOk="0">
                  <a:moveTo>
                    <a:pt x="1" y="1"/>
                  </a:moveTo>
                  <a:lnTo>
                    <a:pt x="1" y="511"/>
                  </a:lnTo>
                  <a:lnTo>
                    <a:pt x="512" y="511"/>
                  </a:lnTo>
                  <a:lnTo>
                    <a:pt x="512"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1"/>
            <p:cNvSpPr/>
            <p:nvPr/>
          </p:nvSpPr>
          <p:spPr>
            <a:xfrm>
              <a:off x="2913275" y="4024138"/>
              <a:ext cx="12775" cy="12775"/>
            </a:xfrm>
            <a:custGeom>
              <a:avLst/>
              <a:gdLst/>
              <a:ahLst/>
              <a:cxnLst/>
              <a:rect l="l" t="t" r="r" b="b"/>
              <a:pathLst>
                <a:path w="511" h="511" extrusionOk="0">
                  <a:moveTo>
                    <a:pt x="0" y="1"/>
                  </a:moveTo>
                  <a:lnTo>
                    <a:pt x="0" y="511"/>
                  </a:lnTo>
                  <a:lnTo>
                    <a:pt x="510" y="511"/>
                  </a:lnTo>
                  <a:lnTo>
                    <a:pt x="510" y="1"/>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1"/>
            <p:cNvSpPr/>
            <p:nvPr/>
          </p:nvSpPr>
          <p:spPr>
            <a:xfrm>
              <a:off x="2944650" y="4024138"/>
              <a:ext cx="12800" cy="12775"/>
            </a:xfrm>
            <a:custGeom>
              <a:avLst/>
              <a:gdLst/>
              <a:ahLst/>
              <a:cxnLst/>
              <a:rect l="l" t="t" r="r" b="b"/>
              <a:pathLst>
                <a:path w="512" h="511" extrusionOk="0">
                  <a:moveTo>
                    <a:pt x="1" y="1"/>
                  </a:moveTo>
                  <a:lnTo>
                    <a:pt x="1" y="511"/>
                  </a:lnTo>
                  <a:lnTo>
                    <a:pt x="512" y="511"/>
                  </a:lnTo>
                  <a:lnTo>
                    <a:pt x="512"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a:off x="2756275" y="4051263"/>
              <a:ext cx="12775" cy="12775"/>
            </a:xfrm>
            <a:custGeom>
              <a:avLst/>
              <a:gdLst/>
              <a:ahLst/>
              <a:cxnLst/>
              <a:rect l="l" t="t" r="r" b="b"/>
              <a:pathLst>
                <a:path w="511" h="511" extrusionOk="0">
                  <a:moveTo>
                    <a:pt x="1" y="0"/>
                  </a:moveTo>
                  <a:lnTo>
                    <a:pt x="1" y="511"/>
                  </a:lnTo>
                  <a:lnTo>
                    <a:pt x="511" y="511"/>
                  </a:lnTo>
                  <a:lnTo>
                    <a:pt x="511"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1"/>
            <p:cNvSpPr/>
            <p:nvPr/>
          </p:nvSpPr>
          <p:spPr>
            <a:xfrm>
              <a:off x="2787675" y="4051263"/>
              <a:ext cx="12775" cy="12775"/>
            </a:xfrm>
            <a:custGeom>
              <a:avLst/>
              <a:gdLst/>
              <a:ahLst/>
              <a:cxnLst/>
              <a:rect l="l" t="t" r="r" b="b"/>
              <a:pathLst>
                <a:path w="511" h="511" extrusionOk="0">
                  <a:moveTo>
                    <a:pt x="0" y="0"/>
                  </a:moveTo>
                  <a:lnTo>
                    <a:pt x="0" y="511"/>
                  </a:lnTo>
                  <a:lnTo>
                    <a:pt x="510" y="511"/>
                  </a:lnTo>
                  <a:lnTo>
                    <a:pt x="510" y="0"/>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1"/>
            <p:cNvSpPr/>
            <p:nvPr/>
          </p:nvSpPr>
          <p:spPr>
            <a:xfrm>
              <a:off x="2819050" y="4051263"/>
              <a:ext cx="12800" cy="12775"/>
            </a:xfrm>
            <a:custGeom>
              <a:avLst/>
              <a:gdLst/>
              <a:ahLst/>
              <a:cxnLst/>
              <a:rect l="l" t="t" r="r" b="b"/>
              <a:pathLst>
                <a:path w="512" h="511" extrusionOk="0">
                  <a:moveTo>
                    <a:pt x="1" y="0"/>
                  </a:moveTo>
                  <a:lnTo>
                    <a:pt x="1" y="511"/>
                  </a:lnTo>
                  <a:lnTo>
                    <a:pt x="512" y="511"/>
                  </a:lnTo>
                  <a:lnTo>
                    <a:pt x="512"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a:off x="2850475" y="4051263"/>
              <a:ext cx="12775" cy="12775"/>
            </a:xfrm>
            <a:custGeom>
              <a:avLst/>
              <a:gdLst/>
              <a:ahLst/>
              <a:cxnLst/>
              <a:rect l="l" t="t" r="r" b="b"/>
              <a:pathLst>
                <a:path w="511" h="511" extrusionOk="0">
                  <a:moveTo>
                    <a:pt x="0" y="0"/>
                  </a:moveTo>
                  <a:lnTo>
                    <a:pt x="0" y="511"/>
                  </a:lnTo>
                  <a:lnTo>
                    <a:pt x="510" y="511"/>
                  </a:lnTo>
                  <a:lnTo>
                    <a:pt x="510"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1"/>
            <p:cNvSpPr/>
            <p:nvPr/>
          </p:nvSpPr>
          <p:spPr>
            <a:xfrm>
              <a:off x="2881850" y="4051263"/>
              <a:ext cx="12800" cy="12775"/>
            </a:xfrm>
            <a:custGeom>
              <a:avLst/>
              <a:gdLst/>
              <a:ahLst/>
              <a:cxnLst/>
              <a:rect l="l" t="t" r="r" b="b"/>
              <a:pathLst>
                <a:path w="512" h="511" extrusionOk="0">
                  <a:moveTo>
                    <a:pt x="1" y="0"/>
                  </a:moveTo>
                  <a:lnTo>
                    <a:pt x="1" y="511"/>
                  </a:lnTo>
                  <a:lnTo>
                    <a:pt x="512" y="511"/>
                  </a:lnTo>
                  <a:lnTo>
                    <a:pt x="512"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1"/>
            <p:cNvSpPr/>
            <p:nvPr/>
          </p:nvSpPr>
          <p:spPr>
            <a:xfrm>
              <a:off x="2913825" y="4050688"/>
              <a:ext cx="12800" cy="12775"/>
            </a:xfrm>
            <a:custGeom>
              <a:avLst/>
              <a:gdLst/>
              <a:ahLst/>
              <a:cxnLst/>
              <a:rect l="l" t="t" r="r" b="b"/>
              <a:pathLst>
                <a:path w="512" h="511" extrusionOk="0">
                  <a:moveTo>
                    <a:pt x="1" y="0"/>
                  </a:moveTo>
                  <a:lnTo>
                    <a:pt x="1" y="510"/>
                  </a:lnTo>
                  <a:lnTo>
                    <a:pt x="512" y="510"/>
                  </a:lnTo>
                  <a:lnTo>
                    <a:pt x="512"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1"/>
            <p:cNvSpPr/>
            <p:nvPr/>
          </p:nvSpPr>
          <p:spPr>
            <a:xfrm>
              <a:off x="2944650" y="4051263"/>
              <a:ext cx="12800" cy="12775"/>
            </a:xfrm>
            <a:custGeom>
              <a:avLst/>
              <a:gdLst/>
              <a:ahLst/>
              <a:cxnLst/>
              <a:rect l="l" t="t" r="r" b="b"/>
              <a:pathLst>
                <a:path w="512" h="511" extrusionOk="0">
                  <a:moveTo>
                    <a:pt x="1" y="0"/>
                  </a:moveTo>
                  <a:lnTo>
                    <a:pt x="1" y="511"/>
                  </a:lnTo>
                  <a:lnTo>
                    <a:pt x="512" y="511"/>
                  </a:lnTo>
                  <a:lnTo>
                    <a:pt x="512"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1"/>
            <p:cNvSpPr/>
            <p:nvPr/>
          </p:nvSpPr>
          <p:spPr>
            <a:xfrm>
              <a:off x="3319025" y="3575513"/>
              <a:ext cx="589125" cy="469175"/>
            </a:xfrm>
            <a:custGeom>
              <a:avLst/>
              <a:gdLst/>
              <a:ahLst/>
              <a:cxnLst/>
              <a:rect l="l" t="t" r="r" b="b"/>
              <a:pathLst>
                <a:path w="23565" h="18767" extrusionOk="0">
                  <a:moveTo>
                    <a:pt x="1" y="0"/>
                  </a:moveTo>
                  <a:lnTo>
                    <a:pt x="1" y="41"/>
                  </a:lnTo>
                  <a:cubicBezTo>
                    <a:pt x="3" y="6788"/>
                    <a:pt x="4" y="13164"/>
                    <a:pt x="5" y="18730"/>
                  </a:cubicBezTo>
                  <a:lnTo>
                    <a:pt x="5" y="18766"/>
                  </a:lnTo>
                  <a:lnTo>
                    <a:pt x="42" y="18766"/>
                  </a:lnTo>
                  <a:cubicBezTo>
                    <a:pt x="7026" y="18759"/>
                    <a:pt x="12902" y="18752"/>
                    <a:pt x="17033" y="18748"/>
                  </a:cubicBezTo>
                  <a:cubicBezTo>
                    <a:pt x="19095" y="18744"/>
                    <a:pt x="20719" y="18741"/>
                    <a:pt x="21832" y="18738"/>
                  </a:cubicBezTo>
                  <a:cubicBezTo>
                    <a:pt x="22384" y="18737"/>
                    <a:pt x="22810" y="18735"/>
                    <a:pt x="23098" y="18734"/>
                  </a:cubicBezTo>
                  <a:cubicBezTo>
                    <a:pt x="23240" y="18733"/>
                    <a:pt x="23348" y="18732"/>
                    <a:pt x="23423" y="18732"/>
                  </a:cubicBezTo>
                  <a:cubicBezTo>
                    <a:pt x="23495" y="18732"/>
                    <a:pt x="23531" y="18730"/>
                    <a:pt x="23531" y="18730"/>
                  </a:cubicBezTo>
                  <a:cubicBezTo>
                    <a:pt x="23531" y="18730"/>
                    <a:pt x="23492" y="18729"/>
                    <a:pt x="23418" y="18728"/>
                  </a:cubicBezTo>
                  <a:cubicBezTo>
                    <a:pt x="23343" y="18727"/>
                    <a:pt x="23234" y="18727"/>
                    <a:pt x="23090" y="18725"/>
                  </a:cubicBezTo>
                  <a:cubicBezTo>
                    <a:pt x="22800" y="18725"/>
                    <a:pt x="22372" y="18724"/>
                    <a:pt x="21816" y="18722"/>
                  </a:cubicBezTo>
                  <a:cubicBezTo>
                    <a:pt x="20702" y="18719"/>
                    <a:pt x="19074" y="18716"/>
                    <a:pt x="17009" y="18711"/>
                  </a:cubicBezTo>
                  <a:cubicBezTo>
                    <a:pt x="12891" y="18707"/>
                    <a:pt x="7037" y="18701"/>
                    <a:pt x="79" y="18694"/>
                  </a:cubicBezTo>
                  <a:lnTo>
                    <a:pt x="79" y="18694"/>
                  </a:lnTo>
                  <a:cubicBezTo>
                    <a:pt x="79" y="13148"/>
                    <a:pt x="81" y="6799"/>
                    <a:pt x="82" y="81"/>
                  </a:cubicBezTo>
                  <a:lnTo>
                    <a:pt x="82" y="81"/>
                  </a:lnTo>
                  <a:cubicBezTo>
                    <a:pt x="8749" y="80"/>
                    <a:pt x="16804" y="77"/>
                    <a:pt x="23497" y="75"/>
                  </a:cubicBezTo>
                  <a:lnTo>
                    <a:pt x="23497" y="75"/>
                  </a:lnTo>
                  <a:cubicBezTo>
                    <a:pt x="23504" y="5692"/>
                    <a:pt x="23510" y="10347"/>
                    <a:pt x="23514" y="13603"/>
                  </a:cubicBezTo>
                  <a:cubicBezTo>
                    <a:pt x="23518" y="15235"/>
                    <a:pt x="23521" y="16515"/>
                    <a:pt x="23523" y="17389"/>
                  </a:cubicBezTo>
                  <a:cubicBezTo>
                    <a:pt x="23525" y="17824"/>
                    <a:pt x="23526" y="18159"/>
                    <a:pt x="23527" y="18386"/>
                  </a:cubicBezTo>
                  <a:cubicBezTo>
                    <a:pt x="23528" y="18612"/>
                    <a:pt x="23531" y="18730"/>
                    <a:pt x="23531" y="18730"/>
                  </a:cubicBezTo>
                  <a:cubicBezTo>
                    <a:pt x="23531" y="18730"/>
                    <a:pt x="23533" y="18616"/>
                    <a:pt x="23534" y="18393"/>
                  </a:cubicBezTo>
                  <a:cubicBezTo>
                    <a:pt x="23535" y="18167"/>
                    <a:pt x="23536" y="17836"/>
                    <a:pt x="23538" y="17402"/>
                  </a:cubicBezTo>
                  <a:cubicBezTo>
                    <a:pt x="23540" y="16530"/>
                    <a:pt x="23543" y="15253"/>
                    <a:pt x="23547" y="13624"/>
                  </a:cubicBezTo>
                  <a:cubicBezTo>
                    <a:pt x="23551" y="10357"/>
                    <a:pt x="23557" y="5682"/>
                    <a:pt x="23564" y="41"/>
                  </a:cubicBezTo>
                  <a:lnTo>
                    <a:pt x="23564" y="7"/>
                  </a:lnTo>
                  <a:lnTo>
                    <a:pt x="23531" y="7"/>
                  </a:lnTo>
                  <a:cubicBezTo>
                    <a:pt x="16822" y="5"/>
                    <a:pt x="8740" y="3"/>
                    <a:pt x="44"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1"/>
            <p:cNvSpPr/>
            <p:nvPr/>
          </p:nvSpPr>
          <p:spPr>
            <a:xfrm>
              <a:off x="3395950" y="3663113"/>
              <a:ext cx="21275" cy="237175"/>
            </a:xfrm>
            <a:custGeom>
              <a:avLst/>
              <a:gdLst/>
              <a:ahLst/>
              <a:cxnLst/>
              <a:rect l="l" t="t" r="r" b="b"/>
              <a:pathLst>
                <a:path w="851" h="9487" extrusionOk="0">
                  <a:moveTo>
                    <a:pt x="1" y="1"/>
                  </a:moveTo>
                  <a:lnTo>
                    <a:pt x="1" y="9487"/>
                  </a:lnTo>
                  <a:lnTo>
                    <a:pt x="850" y="9487"/>
                  </a:lnTo>
                  <a:lnTo>
                    <a:pt x="85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1"/>
            <p:cNvSpPr/>
            <p:nvPr/>
          </p:nvSpPr>
          <p:spPr>
            <a:xfrm>
              <a:off x="3436950" y="3743663"/>
              <a:ext cx="21275" cy="156625"/>
            </a:xfrm>
            <a:custGeom>
              <a:avLst/>
              <a:gdLst/>
              <a:ahLst/>
              <a:cxnLst/>
              <a:rect l="l" t="t" r="r" b="b"/>
              <a:pathLst>
                <a:path w="851" h="6265" extrusionOk="0">
                  <a:moveTo>
                    <a:pt x="1" y="1"/>
                  </a:moveTo>
                  <a:lnTo>
                    <a:pt x="1" y="6265"/>
                  </a:lnTo>
                  <a:lnTo>
                    <a:pt x="850" y="6265"/>
                  </a:lnTo>
                  <a:lnTo>
                    <a:pt x="850" y="1"/>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1"/>
            <p:cNvSpPr/>
            <p:nvPr/>
          </p:nvSpPr>
          <p:spPr>
            <a:xfrm>
              <a:off x="3477950" y="3692588"/>
              <a:ext cx="21250" cy="208900"/>
            </a:xfrm>
            <a:custGeom>
              <a:avLst/>
              <a:gdLst/>
              <a:ahLst/>
              <a:cxnLst/>
              <a:rect l="l" t="t" r="r" b="b"/>
              <a:pathLst>
                <a:path w="850" h="8356" extrusionOk="0">
                  <a:moveTo>
                    <a:pt x="0" y="1"/>
                  </a:moveTo>
                  <a:lnTo>
                    <a:pt x="0" y="8356"/>
                  </a:lnTo>
                  <a:lnTo>
                    <a:pt x="850" y="8356"/>
                  </a:lnTo>
                  <a:lnTo>
                    <a:pt x="85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1"/>
            <p:cNvSpPr/>
            <p:nvPr/>
          </p:nvSpPr>
          <p:spPr>
            <a:xfrm>
              <a:off x="3518925" y="3672263"/>
              <a:ext cx="21275" cy="228025"/>
            </a:xfrm>
            <a:custGeom>
              <a:avLst/>
              <a:gdLst/>
              <a:ahLst/>
              <a:cxnLst/>
              <a:rect l="l" t="t" r="r" b="b"/>
              <a:pathLst>
                <a:path w="851" h="9121" extrusionOk="0">
                  <a:moveTo>
                    <a:pt x="1" y="1"/>
                  </a:moveTo>
                  <a:lnTo>
                    <a:pt x="1" y="9121"/>
                  </a:lnTo>
                  <a:lnTo>
                    <a:pt x="851" y="9121"/>
                  </a:lnTo>
                  <a:lnTo>
                    <a:pt x="851" y="1"/>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1"/>
            <p:cNvSpPr/>
            <p:nvPr/>
          </p:nvSpPr>
          <p:spPr>
            <a:xfrm>
              <a:off x="3559925" y="3748463"/>
              <a:ext cx="21275" cy="151825"/>
            </a:xfrm>
            <a:custGeom>
              <a:avLst/>
              <a:gdLst/>
              <a:ahLst/>
              <a:cxnLst/>
              <a:rect l="l" t="t" r="r" b="b"/>
              <a:pathLst>
                <a:path w="851" h="6073" extrusionOk="0">
                  <a:moveTo>
                    <a:pt x="1" y="1"/>
                  </a:moveTo>
                  <a:lnTo>
                    <a:pt x="1" y="6073"/>
                  </a:lnTo>
                  <a:lnTo>
                    <a:pt x="850" y="6073"/>
                  </a:lnTo>
                  <a:lnTo>
                    <a:pt x="85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1"/>
            <p:cNvSpPr/>
            <p:nvPr/>
          </p:nvSpPr>
          <p:spPr>
            <a:xfrm>
              <a:off x="3600925" y="3778238"/>
              <a:ext cx="21275" cy="122050"/>
            </a:xfrm>
            <a:custGeom>
              <a:avLst/>
              <a:gdLst/>
              <a:ahLst/>
              <a:cxnLst/>
              <a:rect l="l" t="t" r="r" b="b"/>
              <a:pathLst>
                <a:path w="851" h="4882" extrusionOk="0">
                  <a:moveTo>
                    <a:pt x="0" y="1"/>
                  </a:moveTo>
                  <a:lnTo>
                    <a:pt x="0" y="4882"/>
                  </a:lnTo>
                  <a:lnTo>
                    <a:pt x="850" y="4882"/>
                  </a:lnTo>
                  <a:lnTo>
                    <a:pt x="850" y="1"/>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1"/>
            <p:cNvSpPr/>
            <p:nvPr/>
          </p:nvSpPr>
          <p:spPr>
            <a:xfrm>
              <a:off x="3641925" y="3687463"/>
              <a:ext cx="21250" cy="212825"/>
            </a:xfrm>
            <a:custGeom>
              <a:avLst/>
              <a:gdLst/>
              <a:ahLst/>
              <a:cxnLst/>
              <a:rect l="l" t="t" r="r" b="b"/>
              <a:pathLst>
                <a:path w="850" h="8513" extrusionOk="0">
                  <a:moveTo>
                    <a:pt x="0" y="0"/>
                  </a:moveTo>
                  <a:lnTo>
                    <a:pt x="0" y="8513"/>
                  </a:lnTo>
                  <a:lnTo>
                    <a:pt x="850" y="8513"/>
                  </a:lnTo>
                  <a:lnTo>
                    <a:pt x="850"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1"/>
            <p:cNvSpPr/>
            <p:nvPr/>
          </p:nvSpPr>
          <p:spPr>
            <a:xfrm>
              <a:off x="3682900" y="3725813"/>
              <a:ext cx="21275" cy="174475"/>
            </a:xfrm>
            <a:custGeom>
              <a:avLst/>
              <a:gdLst/>
              <a:ahLst/>
              <a:cxnLst/>
              <a:rect l="l" t="t" r="r" b="b"/>
              <a:pathLst>
                <a:path w="851" h="6979" extrusionOk="0">
                  <a:moveTo>
                    <a:pt x="1" y="1"/>
                  </a:moveTo>
                  <a:lnTo>
                    <a:pt x="1" y="6979"/>
                  </a:lnTo>
                  <a:lnTo>
                    <a:pt x="851" y="6979"/>
                  </a:lnTo>
                  <a:lnTo>
                    <a:pt x="851" y="1"/>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1"/>
            <p:cNvSpPr/>
            <p:nvPr/>
          </p:nvSpPr>
          <p:spPr>
            <a:xfrm>
              <a:off x="3723900" y="3695163"/>
              <a:ext cx="21275" cy="205125"/>
            </a:xfrm>
            <a:custGeom>
              <a:avLst/>
              <a:gdLst/>
              <a:ahLst/>
              <a:cxnLst/>
              <a:rect l="l" t="t" r="r" b="b"/>
              <a:pathLst>
                <a:path w="851" h="8205" extrusionOk="0">
                  <a:moveTo>
                    <a:pt x="1" y="1"/>
                  </a:moveTo>
                  <a:lnTo>
                    <a:pt x="1" y="8205"/>
                  </a:lnTo>
                  <a:lnTo>
                    <a:pt x="850" y="8205"/>
                  </a:lnTo>
                  <a:lnTo>
                    <a:pt x="85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1"/>
            <p:cNvSpPr/>
            <p:nvPr/>
          </p:nvSpPr>
          <p:spPr>
            <a:xfrm>
              <a:off x="3764900" y="3760538"/>
              <a:ext cx="21250" cy="139750"/>
            </a:xfrm>
            <a:custGeom>
              <a:avLst/>
              <a:gdLst/>
              <a:ahLst/>
              <a:cxnLst/>
              <a:rect l="l" t="t" r="r" b="b"/>
              <a:pathLst>
                <a:path w="850" h="5590" extrusionOk="0">
                  <a:moveTo>
                    <a:pt x="0" y="1"/>
                  </a:moveTo>
                  <a:lnTo>
                    <a:pt x="0" y="5590"/>
                  </a:lnTo>
                  <a:lnTo>
                    <a:pt x="850" y="5590"/>
                  </a:lnTo>
                  <a:lnTo>
                    <a:pt x="850" y="1"/>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1"/>
            <p:cNvSpPr/>
            <p:nvPr/>
          </p:nvSpPr>
          <p:spPr>
            <a:xfrm>
              <a:off x="3805900" y="3733938"/>
              <a:ext cx="21250" cy="166350"/>
            </a:xfrm>
            <a:custGeom>
              <a:avLst/>
              <a:gdLst/>
              <a:ahLst/>
              <a:cxnLst/>
              <a:rect l="l" t="t" r="r" b="b"/>
              <a:pathLst>
                <a:path w="850" h="6654" extrusionOk="0">
                  <a:moveTo>
                    <a:pt x="0" y="0"/>
                  </a:moveTo>
                  <a:lnTo>
                    <a:pt x="0" y="6654"/>
                  </a:lnTo>
                  <a:lnTo>
                    <a:pt x="850" y="6654"/>
                  </a:lnTo>
                  <a:lnTo>
                    <a:pt x="850"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1"/>
            <p:cNvSpPr/>
            <p:nvPr/>
          </p:nvSpPr>
          <p:spPr>
            <a:xfrm>
              <a:off x="3385925" y="3915888"/>
              <a:ext cx="449900" cy="1775"/>
            </a:xfrm>
            <a:custGeom>
              <a:avLst/>
              <a:gdLst/>
              <a:ahLst/>
              <a:cxnLst/>
              <a:rect l="l" t="t" r="r" b="b"/>
              <a:pathLst>
                <a:path w="17996" h="71" extrusionOk="0">
                  <a:moveTo>
                    <a:pt x="8998" y="1"/>
                  </a:moveTo>
                  <a:cubicBezTo>
                    <a:pt x="4028" y="1"/>
                    <a:pt x="0" y="17"/>
                    <a:pt x="0" y="36"/>
                  </a:cubicBezTo>
                  <a:cubicBezTo>
                    <a:pt x="0" y="55"/>
                    <a:pt x="4028" y="71"/>
                    <a:pt x="8998" y="71"/>
                  </a:cubicBezTo>
                  <a:cubicBezTo>
                    <a:pt x="13967" y="71"/>
                    <a:pt x="17995" y="55"/>
                    <a:pt x="17995" y="36"/>
                  </a:cubicBezTo>
                  <a:cubicBezTo>
                    <a:pt x="17995" y="17"/>
                    <a:pt x="13967" y="1"/>
                    <a:pt x="8998"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1"/>
            <p:cNvSpPr/>
            <p:nvPr/>
          </p:nvSpPr>
          <p:spPr>
            <a:xfrm>
              <a:off x="3394725" y="3934563"/>
              <a:ext cx="31550" cy="1775"/>
            </a:xfrm>
            <a:custGeom>
              <a:avLst/>
              <a:gdLst/>
              <a:ahLst/>
              <a:cxnLst/>
              <a:rect l="l" t="t" r="r" b="b"/>
              <a:pathLst>
                <a:path w="1262" h="71" extrusionOk="0">
                  <a:moveTo>
                    <a:pt x="631" y="0"/>
                  </a:moveTo>
                  <a:cubicBezTo>
                    <a:pt x="283" y="0"/>
                    <a:pt x="1" y="16"/>
                    <a:pt x="1" y="35"/>
                  </a:cubicBezTo>
                  <a:cubicBezTo>
                    <a:pt x="1" y="54"/>
                    <a:pt x="283" y="70"/>
                    <a:pt x="631" y="70"/>
                  </a:cubicBezTo>
                  <a:cubicBezTo>
                    <a:pt x="980" y="70"/>
                    <a:pt x="1262" y="54"/>
                    <a:pt x="1262" y="35"/>
                  </a:cubicBezTo>
                  <a:cubicBezTo>
                    <a:pt x="1262" y="16"/>
                    <a:pt x="980" y="0"/>
                    <a:pt x="631"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1"/>
            <p:cNvSpPr/>
            <p:nvPr/>
          </p:nvSpPr>
          <p:spPr>
            <a:xfrm>
              <a:off x="3440850" y="3935513"/>
              <a:ext cx="37675" cy="1775"/>
            </a:xfrm>
            <a:custGeom>
              <a:avLst/>
              <a:gdLst/>
              <a:ahLst/>
              <a:cxnLst/>
              <a:rect l="l" t="t" r="r" b="b"/>
              <a:pathLst>
                <a:path w="1507" h="71" extrusionOk="0">
                  <a:moveTo>
                    <a:pt x="754" y="1"/>
                  </a:moveTo>
                  <a:cubicBezTo>
                    <a:pt x="338" y="1"/>
                    <a:pt x="1" y="16"/>
                    <a:pt x="1" y="36"/>
                  </a:cubicBezTo>
                  <a:cubicBezTo>
                    <a:pt x="1" y="55"/>
                    <a:pt x="338" y="71"/>
                    <a:pt x="754" y="71"/>
                  </a:cubicBezTo>
                  <a:cubicBezTo>
                    <a:pt x="1170" y="71"/>
                    <a:pt x="1507" y="55"/>
                    <a:pt x="1507" y="36"/>
                  </a:cubicBezTo>
                  <a:cubicBezTo>
                    <a:pt x="1507" y="16"/>
                    <a:pt x="1170" y="1"/>
                    <a:pt x="75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1"/>
            <p:cNvSpPr/>
            <p:nvPr/>
          </p:nvSpPr>
          <p:spPr>
            <a:xfrm>
              <a:off x="3485425" y="3935513"/>
              <a:ext cx="37700" cy="1775"/>
            </a:xfrm>
            <a:custGeom>
              <a:avLst/>
              <a:gdLst/>
              <a:ahLst/>
              <a:cxnLst/>
              <a:rect l="l" t="t" r="r" b="b"/>
              <a:pathLst>
                <a:path w="1508" h="71" extrusionOk="0">
                  <a:moveTo>
                    <a:pt x="754" y="1"/>
                  </a:moveTo>
                  <a:cubicBezTo>
                    <a:pt x="339" y="1"/>
                    <a:pt x="1" y="16"/>
                    <a:pt x="1" y="36"/>
                  </a:cubicBezTo>
                  <a:cubicBezTo>
                    <a:pt x="1" y="55"/>
                    <a:pt x="339" y="71"/>
                    <a:pt x="754" y="71"/>
                  </a:cubicBezTo>
                  <a:cubicBezTo>
                    <a:pt x="1171" y="71"/>
                    <a:pt x="1508" y="55"/>
                    <a:pt x="1508" y="36"/>
                  </a:cubicBezTo>
                  <a:cubicBezTo>
                    <a:pt x="1508" y="16"/>
                    <a:pt x="1171" y="1"/>
                    <a:pt x="75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1"/>
            <p:cNvSpPr/>
            <p:nvPr/>
          </p:nvSpPr>
          <p:spPr>
            <a:xfrm>
              <a:off x="3530025" y="3935513"/>
              <a:ext cx="37675" cy="1775"/>
            </a:xfrm>
            <a:custGeom>
              <a:avLst/>
              <a:gdLst/>
              <a:ahLst/>
              <a:cxnLst/>
              <a:rect l="l" t="t" r="r" b="b"/>
              <a:pathLst>
                <a:path w="1507" h="71" extrusionOk="0">
                  <a:moveTo>
                    <a:pt x="754" y="1"/>
                  </a:moveTo>
                  <a:cubicBezTo>
                    <a:pt x="338" y="1"/>
                    <a:pt x="1" y="16"/>
                    <a:pt x="1" y="36"/>
                  </a:cubicBezTo>
                  <a:cubicBezTo>
                    <a:pt x="1" y="55"/>
                    <a:pt x="338" y="71"/>
                    <a:pt x="754" y="71"/>
                  </a:cubicBezTo>
                  <a:cubicBezTo>
                    <a:pt x="1170" y="71"/>
                    <a:pt x="1507" y="55"/>
                    <a:pt x="1507" y="36"/>
                  </a:cubicBezTo>
                  <a:cubicBezTo>
                    <a:pt x="1507" y="16"/>
                    <a:pt x="1170" y="1"/>
                    <a:pt x="75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1"/>
            <p:cNvSpPr/>
            <p:nvPr/>
          </p:nvSpPr>
          <p:spPr>
            <a:xfrm>
              <a:off x="3574600" y="3935513"/>
              <a:ext cx="37700" cy="1775"/>
            </a:xfrm>
            <a:custGeom>
              <a:avLst/>
              <a:gdLst/>
              <a:ahLst/>
              <a:cxnLst/>
              <a:rect l="l" t="t" r="r" b="b"/>
              <a:pathLst>
                <a:path w="1508" h="71" extrusionOk="0">
                  <a:moveTo>
                    <a:pt x="754" y="1"/>
                  </a:moveTo>
                  <a:cubicBezTo>
                    <a:pt x="338" y="1"/>
                    <a:pt x="0" y="16"/>
                    <a:pt x="0" y="36"/>
                  </a:cubicBezTo>
                  <a:cubicBezTo>
                    <a:pt x="0" y="55"/>
                    <a:pt x="338" y="71"/>
                    <a:pt x="754" y="71"/>
                  </a:cubicBezTo>
                  <a:cubicBezTo>
                    <a:pt x="1170" y="71"/>
                    <a:pt x="1508" y="55"/>
                    <a:pt x="1508" y="36"/>
                  </a:cubicBezTo>
                  <a:cubicBezTo>
                    <a:pt x="1508" y="16"/>
                    <a:pt x="1170" y="1"/>
                    <a:pt x="75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1"/>
            <p:cNvSpPr/>
            <p:nvPr/>
          </p:nvSpPr>
          <p:spPr>
            <a:xfrm>
              <a:off x="3619200" y="3935513"/>
              <a:ext cx="37675" cy="1775"/>
            </a:xfrm>
            <a:custGeom>
              <a:avLst/>
              <a:gdLst/>
              <a:ahLst/>
              <a:cxnLst/>
              <a:rect l="l" t="t" r="r" b="b"/>
              <a:pathLst>
                <a:path w="1507" h="71" extrusionOk="0">
                  <a:moveTo>
                    <a:pt x="753" y="1"/>
                  </a:moveTo>
                  <a:cubicBezTo>
                    <a:pt x="337" y="1"/>
                    <a:pt x="0" y="16"/>
                    <a:pt x="0" y="36"/>
                  </a:cubicBezTo>
                  <a:cubicBezTo>
                    <a:pt x="0" y="55"/>
                    <a:pt x="337" y="71"/>
                    <a:pt x="753" y="71"/>
                  </a:cubicBezTo>
                  <a:cubicBezTo>
                    <a:pt x="1169" y="71"/>
                    <a:pt x="1506" y="55"/>
                    <a:pt x="1506" y="36"/>
                  </a:cubicBezTo>
                  <a:cubicBezTo>
                    <a:pt x="1506" y="16"/>
                    <a:pt x="1169" y="1"/>
                    <a:pt x="753"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1"/>
            <p:cNvSpPr/>
            <p:nvPr/>
          </p:nvSpPr>
          <p:spPr>
            <a:xfrm>
              <a:off x="3663775" y="3935513"/>
              <a:ext cx="37675" cy="1775"/>
            </a:xfrm>
            <a:custGeom>
              <a:avLst/>
              <a:gdLst/>
              <a:ahLst/>
              <a:cxnLst/>
              <a:rect l="l" t="t" r="r" b="b"/>
              <a:pathLst>
                <a:path w="1507" h="71" extrusionOk="0">
                  <a:moveTo>
                    <a:pt x="754" y="1"/>
                  </a:moveTo>
                  <a:cubicBezTo>
                    <a:pt x="337" y="1"/>
                    <a:pt x="0" y="16"/>
                    <a:pt x="0" y="36"/>
                  </a:cubicBezTo>
                  <a:cubicBezTo>
                    <a:pt x="0" y="55"/>
                    <a:pt x="337" y="71"/>
                    <a:pt x="754" y="71"/>
                  </a:cubicBezTo>
                  <a:cubicBezTo>
                    <a:pt x="1169" y="71"/>
                    <a:pt x="1506" y="55"/>
                    <a:pt x="1506" y="36"/>
                  </a:cubicBezTo>
                  <a:cubicBezTo>
                    <a:pt x="1506" y="16"/>
                    <a:pt x="1169" y="1"/>
                    <a:pt x="75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1"/>
            <p:cNvSpPr/>
            <p:nvPr/>
          </p:nvSpPr>
          <p:spPr>
            <a:xfrm>
              <a:off x="3708350" y="3935513"/>
              <a:ext cx="37700" cy="1775"/>
            </a:xfrm>
            <a:custGeom>
              <a:avLst/>
              <a:gdLst/>
              <a:ahLst/>
              <a:cxnLst/>
              <a:rect l="l" t="t" r="r" b="b"/>
              <a:pathLst>
                <a:path w="1508" h="71" extrusionOk="0">
                  <a:moveTo>
                    <a:pt x="754" y="1"/>
                  </a:moveTo>
                  <a:cubicBezTo>
                    <a:pt x="338" y="1"/>
                    <a:pt x="0" y="16"/>
                    <a:pt x="0" y="36"/>
                  </a:cubicBezTo>
                  <a:cubicBezTo>
                    <a:pt x="0" y="55"/>
                    <a:pt x="338" y="71"/>
                    <a:pt x="754" y="71"/>
                  </a:cubicBezTo>
                  <a:cubicBezTo>
                    <a:pt x="1170" y="71"/>
                    <a:pt x="1507" y="55"/>
                    <a:pt x="1507" y="36"/>
                  </a:cubicBezTo>
                  <a:cubicBezTo>
                    <a:pt x="1507" y="16"/>
                    <a:pt x="1170" y="1"/>
                    <a:pt x="75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1"/>
            <p:cNvSpPr/>
            <p:nvPr/>
          </p:nvSpPr>
          <p:spPr>
            <a:xfrm>
              <a:off x="3752925" y="3935513"/>
              <a:ext cx="37700" cy="1775"/>
            </a:xfrm>
            <a:custGeom>
              <a:avLst/>
              <a:gdLst/>
              <a:ahLst/>
              <a:cxnLst/>
              <a:rect l="l" t="t" r="r" b="b"/>
              <a:pathLst>
                <a:path w="1508" h="71" extrusionOk="0">
                  <a:moveTo>
                    <a:pt x="754" y="1"/>
                  </a:moveTo>
                  <a:cubicBezTo>
                    <a:pt x="338" y="1"/>
                    <a:pt x="1" y="16"/>
                    <a:pt x="1" y="36"/>
                  </a:cubicBezTo>
                  <a:cubicBezTo>
                    <a:pt x="1" y="55"/>
                    <a:pt x="338" y="71"/>
                    <a:pt x="754" y="71"/>
                  </a:cubicBezTo>
                  <a:cubicBezTo>
                    <a:pt x="1170" y="71"/>
                    <a:pt x="1507" y="55"/>
                    <a:pt x="1507" y="36"/>
                  </a:cubicBezTo>
                  <a:cubicBezTo>
                    <a:pt x="1507" y="16"/>
                    <a:pt x="1170" y="1"/>
                    <a:pt x="75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1"/>
            <p:cNvSpPr/>
            <p:nvPr/>
          </p:nvSpPr>
          <p:spPr>
            <a:xfrm>
              <a:off x="3797500" y="3935513"/>
              <a:ext cx="37700" cy="1775"/>
            </a:xfrm>
            <a:custGeom>
              <a:avLst/>
              <a:gdLst/>
              <a:ahLst/>
              <a:cxnLst/>
              <a:rect l="l" t="t" r="r" b="b"/>
              <a:pathLst>
                <a:path w="1508" h="71" extrusionOk="0">
                  <a:moveTo>
                    <a:pt x="754" y="1"/>
                  </a:moveTo>
                  <a:cubicBezTo>
                    <a:pt x="338" y="1"/>
                    <a:pt x="1" y="16"/>
                    <a:pt x="1" y="36"/>
                  </a:cubicBezTo>
                  <a:cubicBezTo>
                    <a:pt x="1" y="55"/>
                    <a:pt x="338" y="71"/>
                    <a:pt x="754" y="71"/>
                  </a:cubicBezTo>
                  <a:cubicBezTo>
                    <a:pt x="1170" y="71"/>
                    <a:pt x="1508" y="55"/>
                    <a:pt x="1508" y="36"/>
                  </a:cubicBezTo>
                  <a:cubicBezTo>
                    <a:pt x="1508" y="16"/>
                    <a:pt x="1170" y="1"/>
                    <a:pt x="75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1"/>
            <p:cNvSpPr/>
            <p:nvPr/>
          </p:nvSpPr>
          <p:spPr>
            <a:xfrm>
              <a:off x="3301250" y="3573763"/>
              <a:ext cx="622725" cy="17600"/>
            </a:xfrm>
            <a:custGeom>
              <a:avLst/>
              <a:gdLst/>
              <a:ahLst/>
              <a:cxnLst/>
              <a:rect l="l" t="t" r="r" b="b"/>
              <a:pathLst>
                <a:path w="24909" h="704" extrusionOk="0">
                  <a:moveTo>
                    <a:pt x="0" y="0"/>
                  </a:moveTo>
                  <a:lnTo>
                    <a:pt x="0" y="703"/>
                  </a:lnTo>
                  <a:lnTo>
                    <a:pt x="24908" y="703"/>
                  </a:lnTo>
                  <a:lnTo>
                    <a:pt x="24908" y="0"/>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1"/>
            <p:cNvSpPr/>
            <p:nvPr/>
          </p:nvSpPr>
          <p:spPr>
            <a:xfrm>
              <a:off x="2774600" y="4050313"/>
              <a:ext cx="9000" cy="14375"/>
            </a:xfrm>
            <a:custGeom>
              <a:avLst/>
              <a:gdLst/>
              <a:ahLst/>
              <a:cxnLst/>
              <a:rect l="l" t="t" r="r" b="b"/>
              <a:pathLst>
                <a:path w="360" h="575" extrusionOk="0">
                  <a:moveTo>
                    <a:pt x="0" y="1"/>
                  </a:moveTo>
                  <a:lnTo>
                    <a:pt x="164" y="574"/>
                  </a:lnTo>
                  <a:lnTo>
                    <a:pt x="360" y="546"/>
                  </a:lnTo>
                  <a:lnTo>
                    <a:pt x="330" y="16"/>
                  </a:lnTo>
                  <a:lnTo>
                    <a:pt x="0"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1"/>
            <p:cNvSpPr/>
            <p:nvPr/>
          </p:nvSpPr>
          <p:spPr>
            <a:xfrm>
              <a:off x="2733650" y="4060763"/>
              <a:ext cx="133650" cy="121650"/>
            </a:xfrm>
            <a:custGeom>
              <a:avLst/>
              <a:gdLst/>
              <a:ahLst/>
              <a:cxnLst/>
              <a:rect l="l" t="t" r="r" b="b"/>
              <a:pathLst>
                <a:path w="5346" h="4866" extrusionOk="0">
                  <a:moveTo>
                    <a:pt x="2288" y="1"/>
                  </a:moveTo>
                  <a:lnTo>
                    <a:pt x="1324" y="140"/>
                  </a:lnTo>
                  <a:lnTo>
                    <a:pt x="948" y="2176"/>
                  </a:lnTo>
                  <a:lnTo>
                    <a:pt x="0" y="4866"/>
                  </a:lnTo>
                  <a:lnTo>
                    <a:pt x="5345" y="4095"/>
                  </a:lnTo>
                  <a:lnTo>
                    <a:pt x="3188" y="1747"/>
                  </a:lnTo>
                  <a:lnTo>
                    <a:pt x="2288"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1"/>
            <p:cNvSpPr/>
            <p:nvPr/>
          </p:nvSpPr>
          <p:spPr>
            <a:xfrm>
              <a:off x="2503775" y="4376838"/>
              <a:ext cx="84850" cy="44550"/>
            </a:xfrm>
            <a:custGeom>
              <a:avLst/>
              <a:gdLst/>
              <a:ahLst/>
              <a:cxnLst/>
              <a:rect l="l" t="t" r="r" b="b"/>
              <a:pathLst>
                <a:path w="3394" h="1782" extrusionOk="0">
                  <a:moveTo>
                    <a:pt x="1697" y="1"/>
                  </a:moveTo>
                  <a:cubicBezTo>
                    <a:pt x="760" y="1"/>
                    <a:pt x="0" y="760"/>
                    <a:pt x="0" y="1697"/>
                  </a:cubicBezTo>
                  <a:cubicBezTo>
                    <a:pt x="0" y="1726"/>
                    <a:pt x="3" y="1754"/>
                    <a:pt x="5" y="1782"/>
                  </a:cubicBezTo>
                  <a:lnTo>
                    <a:pt x="3389" y="1782"/>
                  </a:lnTo>
                  <a:cubicBezTo>
                    <a:pt x="3391" y="1754"/>
                    <a:pt x="3393" y="1726"/>
                    <a:pt x="3393" y="1697"/>
                  </a:cubicBezTo>
                  <a:cubicBezTo>
                    <a:pt x="3393" y="760"/>
                    <a:pt x="2634" y="1"/>
                    <a:pt x="1697"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1"/>
            <p:cNvSpPr/>
            <p:nvPr/>
          </p:nvSpPr>
          <p:spPr>
            <a:xfrm>
              <a:off x="2488125" y="4160938"/>
              <a:ext cx="59950" cy="217625"/>
            </a:xfrm>
            <a:custGeom>
              <a:avLst/>
              <a:gdLst/>
              <a:ahLst/>
              <a:cxnLst/>
              <a:rect l="l" t="t" r="r" b="b"/>
              <a:pathLst>
                <a:path w="2398" h="8705" extrusionOk="0">
                  <a:moveTo>
                    <a:pt x="75" y="1"/>
                  </a:moveTo>
                  <a:cubicBezTo>
                    <a:pt x="69" y="1"/>
                    <a:pt x="64" y="2"/>
                    <a:pt x="58" y="3"/>
                  </a:cubicBezTo>
                  <a:cubicBezTo>
                    <a:pt x="22" y="13"/>
                    <a:pt x="0" y="50"/>
                    <a:pt x="10" y="85"/>
                  </a:cubicBezTo>
                  <a:lnTo>
                    <a:pt x="2258" y="8654"/>
                  </a:lnTo>
                  <a:cubicBezTo>
                    <a:pt x="2266" y="8684"/>
                    <a:pt x="2293" y="8704"/>
                    <a:pt x="2323" y="8704"/>
                  </a:cubicBezTo>
                  <a:cubicBezTo>
                    <a:pt x="2329" y="8704"/>
                    <a:pt x="2334" y="8703"/>
                    <a:pt x="2340" y="8702"/>
                  </a:cubicBezTo>
                  <a:cubicBezTo>
                    <a:pt x="2376" y="8693"/>
                    <a:pt x="2398" y="8656"/>
                    <a:pt x="2388" y="8619"/>
                  </a:cubicBezTo>
                  <a:lnTo>
                    <a:pt x="140" y="51"/>
                  </a:lnTo>
                  <a:cubicBezTo>
                    <a:pt x="132" y="21"/>
                    <a:pt x="105" y="1"/>
                    <a:pt x="75"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1"/>
            <p:cNvSpPr/>
            <p:nvPr/>
          </p:nvSpPr>
          <p:spPr>
            <a:xfrm>
              <a:off x="2473275" y="4166263"/>
              <a:ext cx="59950" cy="217600"/>
            </a:xfrm>
            <a:custGeom>
              <a:avLst/>
              <a:gdLst/>
              <a:ahLst/>
              <a:cxnLst/>
              <a:rect l="l" t="t" r="r" b="b"/>
              <a:pathLst>
                <a:path w="2398" h="8704" extrusionOk="0">
                  <a:moveTo>
                    <a:pt x="75" y="0"/>
                  </a:moveTo>
                  <a:cubicBezTo>
                    <a:pt x="70" y="0"/>
                    <a:pt x="64" y="1"/>
                    <a:pt x="58" y="2"/>
                  </a:cubicBezTo>
                  <a:cubicBezTo>
                    <a:pt x="21" y="12"/>
                    <a:pt x="0" y="49"/>
                    <a:pt x="10" y="84"/>
                  </a:cubicBezTo>
                  <a:lnTo>
                    <a:pt x="2258" y="8653"/>
                  </a:lnTo>
                  <a:cubicBezTo>
                    <a:pt x="2265" y="8683"/>
                    <a:pt x="2293" y="8703"/>
                    <a:pt x="2323" y="8703"/>
                  </a:cubicBezTo>
                  <a:cubicBezTo>
                    <a:pt x="2328" y="8703"/>
                    <a:pt x="2334" y="8702"/>
                    <a:pt x="2340" y="8701"/>
                  </a:cubicBezTo>
                  <a:cubicBezTo>
                    <a:pt x="2376" y="8692"/>
                    <a:pt x="2397" y="8655"/>
                    <a:pt x="2388" y="8619"/>
                  </a:cubicBezTo>
                  <a:lnTo>
                    <a:pt x="140" y="50"/>
                  </a:lnTo>
                  <a:cubicBezTo>
                    <a:pt x="132" y="20"/>
                    <a:pt x="105" y="0"/>
                    <a:pt x="75"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1"/>
            <p:cNvSpPr/>
            <p:nvPr/>
          </p:nvSpPr>
          <p:spPr>
            <a:xfrm>
              <a:off x="2470900" y="4154163"/>
              <a:ext cx="21225" cy="21225"/>
            </a:xfrm>
            <a:custGeom>
              <a:avLst/>
              <a:gdLst/>
              <a:ahLst/>
              <a:cxnLst/>
              <a:rect l="l" t="t" r="r" b="b"/>
              <a:pathLst>
                <a:path w="849" h="849" extrusionOk="0">
                  <a:moveTo>
                    <a:pt x="425" y="0"/>
                  </a:moveTo>
                  <a:cubicBezTo>
                    <a:pt x="190" y="0"/>
                    <a:pt x="0" y="190"/>
                    <a:pt x="0" y="424"/>
                  </a:cubicBezTo>
                  <a:cubicBezTo>
                    <a:pt x="0" y="658"/>
                    <a:pt x="190" y="849"/>
                    <a:pt x="425" y="849"/>
                  </a:cubicBezTo>
                  <a:cubicBezTo>
                    <a:pt x="659" y="849"/>
                    <a:pt x="848" y="658"/>
                    <a:pt x="848" y="424"/>
                  </a:cubicBezTo>
                  <a:cubicBezTo>
                    <a:pt x="848" y="190"/>
                    <a:pt x="659" y="0"/>
                    <a:pt x="425"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1"/>
            <p:cNvSpPr/>
            <p:nvPr/>
          </p:nvSpPr>
          <p:spPr>
            <a:xfrm>
              <a:off x="2480550" y="4025988"/>
              <a:ext cx="315700" cy="140175"/>
            </a:xfrm>
            <a:custGeom>
              <a:avLst/>
              <a:gdLst/>
              <a:ahLst/>
              <a:cxnLst/>
              <a:rect l="l" t="t" r="r" b="b"/>
              <a:pathLst>
                <a:path w="12628" h="5607" extrusionOk="0">
                  <a:moveTo>
                    <a:pt x="7967" y="0"/>
                  </a:moveTo>
                  <a:lnTo>
                    <a:pt x="0" y="5496"/>
                  </a:lnTo>
                  <a:lnTo>
                    <a:pt x="77" y="5606"/>
                  </a:lnTo>
                  <a:lnTo>
                    <a:pt x="7974" y="159"/>
                  </a:lnTo>
                  <a:lnTo>
                    <a:pt x="12561" y="2768"/>
                  </a:lnTo>
                  <a:lnTo>
                    <a:pt x="12627" y="2651"/>
                  </a:lnTo>
                  <a:lnTo>
                    <a:pt x="7967"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1"/>
            <p:cNvSpPr/>
            <p:nvPr/>
          </p:nvSpPr>
          <p:spPr>
            <a:xfrm>
              <a:off x="2491150" y="4035063"/>
              <a:ext cx="198125" cy="138525"/>
            </a:xfrm>
            <a:custGeom>
              <a:avLst/>
              <a:gdLst/>
              <a:ahLst/>
              <a:cxnLst/>
              <a:rect l="l" t="t" r="r" b="b"/>
              <a:pathLst>
                <a:path w="7925" h="5541" extrusionOk="0">
                  <a:moveTo>
                    <a:pt x="7847" y="0"/>
                  </a:moveTo>
                  <a:lnTo>
                    <a:pt x="1" y="5429"/>
                  </a:lnTo>
                  <a:lnTo>
                    <a:pt x="77" y="5540"/>
                  </a:lnTo>
                  <a:lnTo>
                    <a:pt x="7924" y="111"/>
                  </a:lnTo>
                  <a:lnTo>
                    <a:pt x="7847"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1"/>
            <p:cNvSpPr/>
            <p:nvPr/>
          </p:nvSpPr>
          <p:spPr>
            <a:xfrm>
              <a:off x="2673450" y="4023738"/>
              <a:ext cx="19100" cy="19100"/>
            </a:xfrm>
            <a:custGeom>
              <a:avLst/>
              <a:gdLst/>
              <a:ahLst/>
              <a:cxnLst/>
              <a:rect l="l" t="t" r="r" b="b"/>
              <a:pathLst>
                <a:path w="764" h="764" extrusionOk="0">
                  <a:moveTo>
                    <a:pt x="382" y="0"/>
                  </a:moveTo>
                  <a:cubicBezTo>
                    <a:pt x="171" y="0"/>
                    <a:pt x="0" y="170"/>
                    <a:pt x="0" y="382"/>
                  </a:cubicBezTo>
                  <a:cubicBezTo>
                    <a:pt x="0" y="592"/>
                    <a:pt x="171" y="763"/>
                    <a:pt x="382" y="763"/>
                  </a:cubicBezTo>
                  <a:cubicBezTo>
                    <a:pt x="593" y="763"/>
                    <a:pt x="763" y="592"/>
                    <a:pt x="763" y="382"/>
                  </a:cubicBezTo>
                  <a:cubicBezTo>
                    <a:pt x="763" y="170"/>
                    <a:pt x="593" y="0"/>
                    <a:pt x="382"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1"/>
            <p:cNvSpPr/>
            <p:nvPr/>
          </p:nvSpPr>
          <p:spPr>
            <a:xfrm>
              <a:off x="2609725" y="3530788"/>
              <a:ext cx="385575" cy="57325"/>
            </a:xfrm>
            <a:custGeom>
              <a:avLst/>
              <a:gdLst/>
              <a:ahLst/>
              <a:cxnLst/>
              <a:rect l="l" t="t" r="r" b="b"/>
              <a:pathLst>
                <a:path w="15423" h="2293" extrusionOk="0">
                  <a:moveTo>
                    <a:pt x="6826" y="0"/>
                  </a:moveTo>
                  <a:lnTo>
                    <a:pt x="0" y="2293"/>
                  </a:lnTo>
                  <a:lnTo>
                    <a:pt x="15423" y="2293"/>
                  </a:lnTo>
                  <a:lnTo>
                    <a:pt x="9014"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1"/>
            <p:cNvSpPr/>
            <p:nvPr/>
          </p:nvSpPr>
          <p:spPr>
            <a:xfrm>
              <a:off x="2768400" y="3584188"/>
              <a:ext cx="77650" cy="106850"/>
            </a:xfrm>
            <a:custGeom>
              <a:avLst/>
              <a:gdLst/>
              <a:ahLst/>
              <a:cxnLst/>
              <a:rect l="l" t="t" r="r" b="b"/>
              <a:pathLst>
                <a:path w="3106" h="4274" extrusionOk="0">
                  <a:moveTo>
                    <a:pt x="2395" y="1"/>
                  </a:moveTo>
                  <a:cubicBezTo>
                    <a:pt x="2392" y="1"/>
                    <a:pt x="2379" y="36"/>
                    <a:pt x="2361" y="102"/>
                  </a:cubicBezTo>
                  <a:cubicBezTo>
                    <a:pt x="2344" y="169"/>
                    <a:pt x="2323" y="270"/>
                    <a:pt x="2312" y="402"/>
                  </a:cubicBezTo>
                  <a:cubicBezTo>
                    <a:pt x="2289" y="664"/>
                    <a:pt x="2323" y="1067"/>
                    <a:pt x="2547" y="1490"/>
                  </a:cubicBezTo>
                  <a:cubicBezTo>
                    <a:pt x="2651" y="1702"/>
                    <a:pt x="2786" y="1923"/>
                    <a:pt x="2888" y="2176"/>
                  </a:cubicBezTo>
                  <a:cubicBezTo>
                    <a:pt x="2991" y="2429"/>
                    <a:pt x="3030" y="2724"/>
                    <a:pt x="2966" y="3023"/>
                  </a:cubicBezTo>
                  <a:cubicBezTo>
                    <a:pt x="2906" y="3319"/>
                    <a:pt x="2751" y="3616"/>
                    <a:pt x="2506" y="3838"/>
                  </a:cubicBezTo>
                  <a:cubicBezTo>
                    <a:pt x="2264" y="4063"/>
                    <a:pt x="1925" y="4188"/>
                    <a:pt x="1574" y="4192"/>
                  </a:cubicBezTo>
                  <a:cubicBezTo>
                    <a:pt x="1566" y="4192"/>
                    <a:pt x="1557" y="4192"/>
                    <a:pt x="1549" y="4192"/>
                  </a:cubicBezTo>
                  <a:cubicBezTo>
                    <a:pt x="1208" y="4192"/>
                    <a:pt x="876" y="4073"/>
                    <a:pt x="628" y="3870"/>
                  </a:cubicBezTo>
                  <a:cubicBezTo>
                    <a:pt x="372" y="3662"/>
                    <a:pt x="211" y="3367"/>
                    <a:pt x="143" y="3071"/>
                  </a:cubicBezTo>
                  <a:cubicBezTo>
                    <a:pt x="74" y="2775"/>
                    <a:pt x="99" y="2475"/>
                    <a:pt x="196" y="2224"/>
                  </a:cubicBezTo>
                  <a:cubicBezTo>
                    <a:pt x="293" y="1970"/>
                    <a:pt x="453" y="1765"/>
                    <a:pt x="590" y="1574"/>
                  </a:cubicBezTo>
                  <a:cubicBezTo>
                    <a:pt x="728" y="1384"/>
                    <a:pt x="850" y="1204"/>
                    <a:pt x="920" y="1027"/>
                  </a:cubicBezTo>
                  <a:cubicBezTo>
                    <a:pt x="992" y="851"/>
                    <a:pt x="1019" y="686"/>
                    <a:pt x="1017" y="552"/>
                  </a:cubicBezTo>
                  <a:cubicBezTo>
                    <a:pt x="1013" y="418"/>
                    <a:pt x="980" y="317"/>
                    <a:pt x="950" y="254"/>
                  </a:cubicBezTo>
                  <a:cubicBezTo>
                    <a:pt x="920" y="190"/>
                    <a:pt x="894" y="163"/>
                    <a:pt x="894" y="163"/>
                  </a:cubicBezTo>
                  <a:lnTo>
                    <a:pt x="894" y="163"/>
                  </a:lnTo>
                  <a:cubicBezTo>
                    <a:pt x="882" y="167"/>
                    <a:pt x="985" y="290"/>
                    <a:pt x="985" y="552"/>
                  </a:cubicBezTo>
                  <a:cubicBezTo>
                    <a:pt x="982" y="682"/>
                    <a:pt x="952" y="840"/>
                    <a:pt x="878" y="1009"/>
                  </a:cubicBezTo>
                  <a:cubicBezTo>
                    <a:pt x="806" y="1179"/>
                    <a:pt x="684" y="1352"/>
                    <a:pt x="543" y="1540"/>
                  </a:cubicBezTo>
                  <a:cubicBezTo>
                    <a:pt x="404" y="1729"/>
                    <a:pt x="238" y="1934"/>
                    <a:pt x="133" y="2199"/>
                  </a:cubicBezTo>
                  <a:cubicBezTo>
                    <a:pt x="28" y="2462"/>
                    <a:pt x="0" y="2777"/>
                    <a:pt x="70" y="3088"/>
                  </a:cubicBezTo>
                  <a:cubicBezTo>
                    <a:pt x="138" y="3398"/>
                    <a:pt x="306" y="3710"/>
                    <a:pt x="577" y="3932"/>
                  </a:cubicBezTo>
                  <a:cubicBezTo>
                    <a:pt x="839" y="4147"/>
                    <a:pt x="1188" y="4273"/>
                    <a:pt x="1546" y="4273"/>
                  </a:cubicBezTo>
                  <a:cubicBezTo>
                    <a:pt x="1556" y="4273"/>
                    <a:pt x="1566" y="4273"/>
                    <a:pt x="1575" y="4273"/>
                  </a:cubicBezTo>
                  <a:cubicBezTo>
                    <a:pt x="1943" y="4270"/>
                    <a:pt x="2304" y="4137"/>
                    <a:pt x="2559" y="3897"/>
                  </a:cubicBezTo>
                  <a:cubicBezTo>
                    <a:pt x="2817" y="3662"/>
                    <a:pt x="2978" y="3350"/>
                    <a:pt x="3040" y="3038"/>
                  </a:cubicBezTo>
                  <a:cubicBezTo>
                    <a:pt x="3105" y="2725"/>
                    <a:pt x="3060" y="2410"/>
                    <a:pt x="2951" y="2152"/>
                  </a:cubicBezTo>
                  <a:cubicBezTo>
                    <a:pt x="2842" y="1892"/>
                    <a:pt x="2704" y="1672"/>
                    <a:pt x="2598" y="1464"/>
                  </a:cubicBezTo>
                  <a:cubicBezTo>
                    <a:pt x="2372" y="1052"/>
                    <a:pt x="2331" y="663"/>
                    <a:pt x="2344" y="404"/>
                  </a:cubicBezTo>
                  <a:cubicBezTo>
                    <a:pt x="2356" y="143"/>
                    <a:pt x="2404" y="2"/>
                    <a:pt x="2395" y="1"/>
                  </a:cubicBezTo>
                  <a:cubicBezTo>
                    <a:pt x="2395" y="1"/>
                    <a:pt x="2395" y="1"/>
                    <a:pt x="2395"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1"/>
            <p:cNvSpPr/>
            <p:nvPr/>
          </p:nvSpPr>
          <p:spPr>
            <a:xfrm>
              <a:off x="2793250" y="3587838"/>
              <a:ext cx="28775" cy="62075"/>
            </a:xfrm>
            <a:custGeom>
              <a:avLst/>
              <a:gdLst/>
              <a:ahLst/>
              <a:cxnLst/>
              <a:rect l="l" t="t" r="r" b="b"/>
              <a:pathLst>
                <a:path w="1151" h="2483" extrusionOk="0">
                  <a:moveTo>
                    <a:pt x="514" y="1745"/>
                  </a:moveTo>
                  <a:cubicBezTo>
                    <a:pt x="512" y="1813"/>
                    <a:pt x="509" y="1883"/>
                    <a:pt x="504" y="1955"/>
                  </a:cubicBezTo>
                  <a:cubicBezTo>
                    <a:pt x="495" y="2058"/>
                    <a:pt x="491" y="2167"/>
                    <a:pt x="451" y="2257"/>
                  </a:cubicBezTo>
                  <a:cubicBezTo>
                    <a:pt x="421" y="2332"/>
                    <a:pt x="348" y="2395"/>
                    <a:pt x="273" y="2395"/>
                  </a:cubicBezTo>
                  <a:cubicBezTo>
                    <a:pt x="258" y="2395"/>
                    <a:pt x="243" y="2392"/>
                    <a:pt x="229" y="2387"/>
                  </a:cubicBezTo>
                  <a:cubicBezTo>
                    <a:pt x="137" y="2356"/>
                    <a:pt x="84" y="2248"/>
                    <a:pt x="101" y="2141"/>
                  </a:cubicBezTo>
                  <a:cubicBezTo>
                    <a:pt x="126" y="1946"/>
                    <a:pt x="307" y="1777"/>
                    <a:pt x="514" y="1745"/>
                  </a:cubicBezTo>
                  <a:close/>
                  <a:moveTo>
                    <a:pt x="721" y="1761"/>
                  </a:moveTo>
                  <a:lnTo>
                    <a:pt x="721" y="1761"/>
                  </a:lnTo>
                  <a:cubicBezTo>
                    <a:pt x="898" y="1817"/>
                    <a:pt x="1037" y="1981"/>
                    <a:pt x="1062" y="2155"/>
                  </a:cubicBezTo>
                  <a:cubicBezTo>
                    <a:pt x="1079" y="2256"/>
                    <a:pt x="1034" y="2384"/>
                    <a:pt x="950" y="2402"/>
                  </a:cubicBezTo>
                  <a:cubicBezTo>
                    <a:pt x="942" y="2404"/>
                    <a:pt x="935" y="2405"/>
                    <a:pt x="928" y="2405"/>
                  </a:cubicBezTo>
                  <a:cubicBezTo>
                    <a:pt x="893" y="2405"/>
                    <a:pt x="858" y="2388"/>
                    <a:pt x="831" y="2360"/>
                  </a:cubicBezTo>
                  <a:cubicBezTo>
                    <a:pt x="798" y="2326"/>
                    <a:pt x="780" y="2279"/>
                    <a:pt x="768" y="2230"/>
                  </a:cubicBezTo>
                  <a:cubicBezTo>
                    <a:pt x="745" y="2069"/>
                    <a:pt x="730" y="1912"/>
                    <a:pt x="721" y="1761"/>
                  </a:cubicBezTo>
                  <a:close/>
                  <a:moveTo>
                    <a:pt x="837" y="0"/>
                  </a:moveTo>
                  <a:cubicBezTo>
                    <a:pt x="834" y="0"/>
                    <a:pt x="826" y="25"/>
                    <a:pt x="814" y="72"/>
                  </a:cubicBezTo>
                  <a:cubicBezTo>
                    <a:pt x="800" y="119"/>
                    <a:pt x="784" y="190"/>
                    <a:pt x="765" y="282"/>
                  </a:cubicBezTo>
                  <a:cubicBezTo>
                    <a:pt x="727" y="465"/>
                    <a:pt x="683" y="732"/>
                    <a:pt x="660" y="1067"/>
                  </a:cubicBezTo>
                  <a:cubicBezTo>
                    <a:pt x="648" y="1248"/>
                    <a:pt x="642" y="1447"/>
                    <a:pt x="648" y="1662"/>
                  </a:cubicBezTo>
                  <a:lnTo>
                    <a:pt x="648" y="1662"/>
                  </a:lnTo>
                  <a:cubicBezTo>
                    <a:pt x="628" y="1660"/>
                    <a:pt x="607" y="1659"/>
                    <a:pt x="587" y="1659"/>
                  </a:cubicBezTo>
                  <a:cubicBezTo>
                    <a:pt x="586" y="1659"/>
                    <a:pt x="585" y="1659"/>
                    <a:pt x="585" y="1659"/>
                  </a:cubicBezTo>
                  <a:cubicBezTo>
                    <a:pt x="585" y="1659"/>
                    <a:pt x="584" y="1659"/>
                    <a:pt x="584" y="1659"/>
                  </a:cubicBezTo>
                  <a:lnTo>
                    <a:pt x="584" y="1659"/>
                  </a:lnTo>
                  <a:cubicBezTo>
                    <a:pt x="584" y="1657"/>
                    <a:pt x="584" y="1655"/>
                    <a:pt x="584" y="1653"/>
                  </a:cubicBezTo>
                  <a:cubicBezTo>
                    <a:pt x="583" y="1455"/>
                    <a:pt x="571" y="1272"/>
                    <a:pt x="551" y="1105"/>
                  </a:cubicBezTo>
                  <a:cubicBezTo>
                    <a:pt x="512" y="771"/>
                    <a:pt x="447" y="508"/>
                    <a:pt x="394" y="328"/>
                  </a:cubicBezTo>
                  <a:cubicBezTo>
                    <a:pt x="367" y="239"/>
                    <a:pt x="343" y="170"/>
                    <a:pt x="326" y="124"/>
                  </a:cubicBezTo>
                  <a:cubicBezTo>
                    <a:pt x="308" y="78"/>
                    <a:pt x="298" y="55"/>
                    <a:pt x="294" y="55"/>
                  </a:cubicBezTo>
                  <a:cubicBezTo>
                    <a:pt x="294" y="55"/>
                    <a:pt x="294" y="55"/>
                    <a:pt x="294" y="55"/>
                  </a:cubicBezTo>
                  <a:cubicBezTo>
                    <a:pt x="288" y="57"/>
                    <a:pt x="319" y="156"/>
                    <a:pt x="363" y="337"/>
                  </a:cubicBezTo>
                  <a:cubicBezTo>
                    <a:pt x="407" y="517"/>
                    <a:pt x="463" y="781"/>
                    <a:pt x="494" y="1111"/>
                  </a:cubicBezTo>
                  <a:cubicBezTo>
                    <a:pt x="510" y="1276"/>
                    <a:pt x="518" y="1458"/>
                    <a:pt x="516" y="1652"/>
                  </a:cubicBezTo>
                  <a:cubicBezTo>
                    <a:pt x="516" y="1656"/>
                    <a:pt x="516" y="1659"/>
                    <a:pt x="516" y="1663"/>
                  </a:cubicBezTo>
                  <a:lnTo>
                    <a:pt x="516" y="1663"/>
                  </a:lnTo>
                  <a:cubicBezTo>
                    <a:pt x="268" y="1694"/>
                    <a:pt x="54" y="1890"/>
                    <a:pt x="22" y="2132"/>
                  </a:cubicBezTo>
                  <a:cubicBezTo>
                    <a:pt x="1" y="2262"/>
                    <a:pt x="69" y="2416"/>
                    <a:pt x="204" y="2460"/>
                  </a:cubicBezTo>
                  <a:cubicBezTo>
                    <a:pt x="226" y="2468"/>
                    <a:pt x="249" y="2472"/>
                    <a:pt x="271" y="2472"/>
                  </a:cubicBezTo>
                  <a:cubicBezTo>
                    <a:pt x="318" y="2472"/>
                    <a:pt x="365" y="2456"/>
                    <a:pt x="401" y="2432"/>
                  </a:cubicBezTo>
                  <a:cubicBezTo>
                    <a:pt x="456" y="2396"/>
                    <a:pt x="496" y="2344"/>
                    <a:pt x="520" y="2288"/>
                  </a:cubicBezTo>
                  <a:cubicBezTo>
                    <a:pt x="567" y="2175"/>
                    <a:pt x="566" y="2063"/>
                    <a:pt x="574" y="1959"/>
                  </a:cubicBezTo>
                  <a:cubicBezTo>
                    <a:pt x="579" y="1884"/>
                    <a:pt x="582" y="1811"/>
                    <a:pt x="583" y="1740"/>
                  </a:cubicBezTo>
                  <a:lnTo>
                    <a:pt x="583" y="1740"/>
                  </a:lnTo>
                  <a:cubicBezTo>
                    <a:pt x="584" y="1740"/>
                    <a:pt x="585" y="1740"/>
                    <a:pt x="587" y="1740"/>
                  </a:cubicBezTo>
                  <a:cubicBezTo>
                    <a:pt x="588" y="1740"/>
                    <a:pt x="589" y="1740"/>
                    <a:pt x="590" y="1740"/>
                  </a:cubicBezTo>
                  <a:cubicBezTo>
                    <a:pt x="610" y="1740"/>
                    <a:pt x="631" y="1741"/>
                    <a:pt x="651" y="1744"/>
                  </a:cubicBezTo>
                  <a:lnTo>
                    <a:pt x="651" y="1744"/>
                  </a:lnTo>
                  <a:cubicBezTo>
                    <a:pt x="657" y="1903"/>
                    <a:pt x="671" y="2070"/>
                    <a:pt x="695" y="2245"/>
                  </a:cubicBezTo>
                  <a:cubicBezTo>
                    <a:pt x="707" y="2303"/>
                    <a:pt x="730" y="2365"/>
                    <a:pt x="776" y="2413"/>
                  </a:cubicBezTo>
                  <a:cubicBezTo>
                    <a:pt x="813" y="2452"/>
                    <a:pt x="869" y="2483"/>
                    <a:pt x="929" y="2483"/>
                  </a:cubicBezTo>
                  <a:cubicBezTo>
                    <a:pt x="941" y="2483"/>
                    <a:pt x="954" y="2481"/>
                    <a:pt x="966" y="2478"/>
                  </a:cubicBezTo>
                  <a:cubicBezTo>
                    <a:pt x="1041" y="2463"/>
                    <a:pt x="1092" y="2400"/>
                    <a:pt x="1117" y="2340"/>
                  </a:cubicBezTo>
                  <a:cubicBezTo>
                    <a:pt x="1142" y="2278"/>
                    <a:pt x="1151" y="2211"/>
                    <a:pt x="1141" y="2144"/>
                  </a:cubicBezTo>
                  <a:cubicBezTo>
                    <a:pt x="1109" y="1928"/>
                    <a:pt x="938" y="1733"/>
                    <a:pt x="717" y="1675"/>
                  </a:cubicBezTo>
                  <a:lnTo>
                    <a:pt x="717" y="1675"/>
                  </a:lnTo>
                  <a:cubicBezTo>
                    <a:pt x="707" y="1457"/>
                    <a:pt x="709" y="1252"/>
                    <a:pt x="717" y="1070"/>
                  </a:cubicBezTo>
                  <a:cubicBezTo>
                    <a:pt x="732" y="738"/>
                    <a:pt x="768" y="471"/>
                    <a:pt x="795" y="287"/>
                  </a:cubicBezTo>
                  <a:cubicBezTo>
                    <a:pt x="824" y="103"/>
                    <a:pt x="843" y="1"/>
                    <a:pt x="837" y="0"/>
                  </a:cubicBezTo>
                  <a:cubicBezTo>
                    <a:pt x="837" y="0"/>
                    <a:pt x="837" y="0"/>
                    <a:pt x="837"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1"/>
            <p:cNvSpPr/>
            <p:nvPr/>
          </p:nvSpPr>
          <p:spPr>
            <a:xfrm>
              <a:off x="2806750" y="3237713"/>
              <a:ext cx="2050" cy="289650"/>
            </a:xfrm>
            <a:custGeom>
              <a:avLst/>
              <a:gdLst/>
              <a:ahLst/>
              <a:cxnLst/>
              <a:rect l="l" t="t" r="r" b="b"/>
              <a:pathLst>
                <a:path w="82" h="11586" extrusionOk="0">
                  <a:moveTo>
                    <a:pt x="40" y="0"/>
                  </a:moveTo>
                  <a:cubicBezTo>
                    <a:pt x="38" y="0"/>
                    <a:pt x="35" y="41"/>
                    <a:pt x="33" y="118"/>
                  </a:cubicBezTo>
                  <a:cubicBezTo>
                    <a:pt x="31" y="203"/>
                    <a:pt x="28" y="316"/>
                    <a:pt x="25" y="456"/>
                  </a:cubicBezTo>
                  <a:cubicBezTo>
                    <a:pt x="21" y="758"/>
                    <a:pt x="17" y="1180"/>
                    <a:pt x="12" y="1697"/>
                  </a:cubicBezTo>
                  <a:cubicBezTo>
                    <a:pt x="9" y="2753"/>
                    <a:pt x="5" y="4198"/>
                    <a:pt x="0" y="5793"/>
                  </a:cubicBezTo>
                  <a:cubicBezTo>
                    <a:pt x="5" y="7389"/>
                    <a:pt x="9" y="8833"/>
                    <a:pt x="12" y="9889"/>
                  </a:cubicBezTo>
                  <a:cubicBezTo>
                    <a:pt x="17" y="10406"/>
                    <a:pt x="21" y="10829"/>
                    <a:pt x="25" y="11130"/>
                  </a:cubicBezTo>
                  <a:cubicBezTo>
                    <a:pt x="28" y="11271"/>
                    <a:pt x="31" y="11383"/>
                    <a:pt x="33" y="11468"/>
                  </a:cubicBezTo>
                  <a:cubicBezTo>
                    <a:pt x="35" y="11545"/>
                    <a:pt x="38" y="11586"/>
                    <a:pt x="40" y="11586"/>
                  </a:cubicBezTo>
                  <a:cubicBezTo>
                    <a:pt x="43" y="11586"/>
                    <a:pt x="47" y="11545"/>
                    <a:pt x="49" y="11468"/>
                  </a:cubicBezTo>
                  <a:cubicBezTo>
                    <a:pt x="51" y="11383"/>
                    <a:pt x="54" y="11271"/>
                    <a:pt x="56" y="11130"/>
                  </a:cubicBezTo>
                  <a:cubicBezTo>
                    <a:pt x="60" y="10829"/>
                    <a:pt x="64" y="10406"/>
                    <a:pt x="69" y="9889"/>
                  </a:cubicBezTo>
                  <a:cubicBezTo>
                    <a:pt x="73" y="8833"/>
                    <a:pt x="76" y="7389"/>
                    <a:pt x="82" y="5793"/>
                  </a:cubicBezTo>
                  <a:cubicBezTo>
                    <a:pt x="76" y="4198"/>
                    <a:pt x="73" y="2753"/>
                    <a:pt x="69" y="1697"/>
                  </a:cubicBezTo>
                  <a:cubicBezTo>
                    <a:pt x="64" y="1180"/>
                    <a:pt x="60" y="758"/>
                    <a:pt x="56" y="456"/>
                  </a:cubicBezTo>
                  <a:cubicBezTo>
                    <a:pt x="54" y="316"/>
                    <a:pt x="51" y="204"/>
                    <a:pt x="49" y="118"/>
                  </a:cubicBezTo>
                  <a:cubicBezTo>
                    <a:pt x="47" y="41"/>
                    <a:pt x="43" y="0"/>
                    <a:pt x="40"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1"/>
            <p:cNvSpPr/>
            <p:nvPr/>
          </p:nvSpPr>
          <p:spPr>
            <a:xfrm>
              <a:off x="2780350" y="3483413"/>
              <a:ext cx="54725" cy="47400"/>
            </a:xfrm>
            <a:custGeom>
              <a:avLst/>
              <a:gdLst/>
              <a:ahLst/>
              <a:cxnLst/>
              <a:rect l="l" t="t" r="r" b="b"/>
              <a:pathLst>
                <a:path w="2189" h="1896" extrusionOk="0">
                  <a:moveTo>
                    <a:pt x="424" y="0"/>
                  </a:moveTo>
                  <a:lnTo>
                    <a:pt x="1" y="1895"/>
                  </a:lnTo>
                  <a:lnTo>
                    <a:pt x="2189" y="1895"/>
                  </a:lnTo>
                  <a:lnTo>
                    <a:pt x="1830"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1"/>
            <p:cNvSpPr/>
            <p:nvPr/>
          </p:nvSpPr>
          <p:spPr>
            <a:xfrm>
              <a:off x="3291025" y="3876663"/>
              <a:ext cx="91325" cy="131525"/>
            </a:xfrm>
            <a:custGeom>
              <a:avLst/>
              <a:gdLst/>
              <a:ahLst/>
              <a:cxnLst/>
              <a:rect l="l" t="t" r="r" b="b"/>
              <a:pathLst>
                <a:path w="3653" h="5261" extrusionOk="0">
                  <a:moveTo>
                    <a:pt x="2908" y="0"/>
                  </a:moveTo>
                  <a:cubicBezTo>
                    <a:pt x="2846" y="0"/>
                    <a:pt x="2753" y="30"/>
                    <a:pt x="2672" y="70"/>
                  </a:cubicBezTo>
                  <a:cubicBezTo>
                    <a:pt x="2490" y="159"/>
                    <a:pt x="1508" y="829"/>
                    <a:pt x="1214" y="1008"/>
                  </a:cubicBezTo>
                  <a:cubicBezTo>
                    <a:pt x="1164" y="1038"/>
                    <a:pt x="1120" y="1049"/>
                    <a:pt x="1082" y="1049"/>
                  </a:cubicBezTo>
                  <a:cubicBezTo>
                    <a:pt x="969" y="1049"/>
                    <a:pt x="912" y="946"/>
                    <a:pt x="912" y="946"/>
                  </a:cubicBezTo>
                  <a:cubicBezTo>
                    <a:pt x="737" y="479"/>
                    <a:pt x="351" y="209"/>
                    <a:pt x="211" y="186"/>
                  </a:cubicBezTo>
                  <a:cubicBezTo>
                    <a:pt x="203" y="184"/>
                    <a:pt x="195" y="184"/>
                    <a:pt x="187" y="184"/>
                  </a:cubicBezTo>
                  <a:cubicBezTo>
                    <a:pt x="64" y="184"/>
                    <a:pt x="0" y="351"/>
                    <a:pt x="104" y="455"/>
                  </a:cubicBezTo>
                  <a:cubicBezTo>
                    <a:pt x="192" y="545"/>
                    <a:pt x="295" y="738"/>
                    <a:pt x="366" y="886"/>
                  </a:cubicBezTo>
                  <a:cubicBezTo>
                    <a:pt x="426" y="1008"/>
                    <a:pt x="464" y="1138"/>
                    <a:pt x="479" y="1273"/>
                  </a:cubicBezTo>
                  <a:cubicBezTo>
                    <a:pt x="497" y="1428"/>
                    <a:pt x="504" y="1561"/>
                    <a:pt x="509" y="1674"/>
                  </a:cubicBezTo>
                  <a:lnTo>
                    <a:pt x="63" y="4159"/>
                  </a:lnTo>
                  <a:lnTo>
                    <a:pt x="1630" y="5261"/>
                  </a:lnTo>
                  <a:lnTo>
                    <a:pt x="2438" y="2352"/>
                  </a:lnTo>
                  <a:cubicBezTo>
                    <a:pt x="2768" y="1874"/>
                    <a:pt x="2949" y="1516"/>
                    <a:pt x="3182" y="1214"/>
                  </a:cubicBezTo>
                  <a:cubicBezTo>
                    <a:pt x="3470" y="842"/>
                    <a:pt x="3563" y="669"/>
                    <a:pt x="3490" y="620"/>
                  </a:cubicBezTo>
                  <a:cubicBezTo>
                    <a:pt x="3467" y="605"/>
                    <a:pt x="3452" y="594"/>
                    <a:pt x="3435" y="594"/>
                  </a:cubicBezTo>
                  <a:cubicBezTo>
                    <a:pt x="3377" y="594"/>
                    <a:pt x="3291" y="713"/>
                    <a:pt x="2814" y="1176"/>
                  </a:cubicBezTo>
                  <a:cubicBezTo>
                    <a:pt x="2814" y="1176"/>
                    <a:pt x="3653" y="347"/>
                    <a:pt x="3372" y="347"/>
                  </a:cubicBezTo>
                  <a:cubicBezTo>
                    <a:pt x="3366" y="347"/>
                    <a:pt x="3360" y="347"/>
                    <a:pt x="3353" y="348"/>
                  </a:cubicBezTo>
                  <a:cubicBezTo>
                    <a:pt x="3294" y="355"/>
                    <a:pt x="3144" y="470"/>
                    <a:pt x="2984" y="607"/>
                  </a:cubicBezTo>
                  <a:lnTo>
                    <a:pt x="2984" y="607"/>
                  </a:lnTo>
                  <a:cubicBezTo>
                    <a:pt x="3195" y="374"/>
                    <a:pt x="3242" y="230"/>
                    <a:pt x="3188" y="170"/>
                  </a:cubicBezTo>
                  <a:cubicBezTo>
                    <a:pt x="3180" y="161"/>
                    <a:pt x="3167" y="156"/>
                    <a:pt x="3151" y="156"/>
                  </a:cubicBezTo>
                  <a:cubicBezTo>
                    <a:pt x="2999" y="156"/>
                    <a:pt x="2542" y="566"/>
                    <a:pt x="2314" y="780"/>
                  </a:cubicBezTo>
                  <a:lnTo>
                    <a:pt x="2314" y="780"/>
                  </a:lnTo>
                  <a:cubicBezTo>
                    <a:pt x="2519" y="582"/>
                    <a:pt x="2894" y="213"/>
                    <a:pt x="2955" y="104"/>
                  </a:cubicBezTo>
                  <a:cubicBezTo>
                    <a:pt x="2998" y="29"/>
                    <a:pt x="2968" y="0"/>
                    <a:pt x="2908"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1"/>
            <p:cNvSpPr/>
            <p:nvPr/>
          </p:nvSpPr>
          <p:spPr>
            <a:xfrm>
              <a:off x="3351875" y="3894188"/>
              <a:ext cx="21475" cy="21175"/>
            </a:xfrm>
            <a:custGeom>
              <a:avLst/>
              <a:gdLst/>
              <a:ahLst/>
              <a:cxnLst/>
              <a:rect l="l" t="t" r="r" b="b"/>
              <a:pathLst>
                <a:path w="859" h="847" extrusionOk="0">
                  <a:moveTo>
                    <a:pt x="839" y="1"/>
                  </a:moveTo>
                  <a:cubicBezTo>
                    <a:pt x="810" y="1"/>
                    <a:pt x="620" y="172"/>
                    <a:pt x="401" y="396"/>
                  </a:cubicBezTo>
                  <a:cubicBezTo>
                    <a:pt x="174" y="628"/>
                    <a:pt x="1" y="829"/>
                    <a:pt x="16" y="845"/>
                  </a:cubicBezTo>
                  <a:cubicBezTo>
                    <a:pt x="16" y="846"/>
                    <a:pt x="17" y="846"/>
                    <a:pt x="19" y="846"/>
                  </a:cubicBezTo>
                  <a:cubicBezTo>
                    <a:pt x="47" y="846"/>
                    <a:pt x="237" y="675"/>
                    <a:pt x="457" y="451"/>
                  </a:cubicBezTo>
                  <a:cubicBezTo>
                    <a:pt x="685" y="217"/>
                    <a:pt x="858" y="16"/>
                    <a:pt x="842" y="2"/>
                  </a:cubicBezTo>
                  <a:cubicBezTo>
                    <a:pt x="841" y="1"/>
                    <a:pt x="840" y="1"/>
                    <a:pt x="839"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1"/>
            <p:cNvSpPr/>
            <p:nvPr/>
          </p:nvSpPr>
          <p:spPr>
            <a:xfrm>
              <a:off x="3345500" y="3888813"/>
              <a:ext cx="24125" cy="21200"/>
            </a:xfrm>
            <a:custGeom>
              <a:avLst/>
              <a:gdLst/>
              <a:ahLst/>
              <a:cxnLst/>
              <a:rect l="l" t="t" r="r" b="b"/>
              <a:pathLst>
                <a:path w="965" h="848" extrusionOk="0">
                  <a:moveTo>
                    <a:pt x="947" y="0"/>
                  </a:moveTo>
                  <a:cubicBezTo>
                    <a:pt x="917" y="0"/>
                    <a:pt x="704" y="171"/>
                    <a:pt x="456" y="395"/>
                  </a:cubicBezTo>
                  <a:cubicBezTo>
                    <a:pt x="198" y="628"/>
                    <a:pt x="0" y="831"/>
                    <a:pt x="15" y="846"/>
                  </a:cubicBezTo>
                  <a:cubicBezTo>
                    <a:pt x="16" y="847"/>
                    <a:pt x="17" y="847"/>
                    <a:pt x="18" y="847"/>
                  </a:cubicBezTo>
                  <a:cubicBezTo>
                    <a:pt x="49" y="847"/>
                    <a:pt x="262" y="676"/>
                    <a:pt x="508" y="453"/>
                  </a:cubicBezTo>
                  <a:cubicBezTo>
                    <a:pt x="767" y="219"/>
                    <a:pt x="964" y="18"/>
                    <a:pt x="950" y="1"/>
                  </a:cubicBezTo>
                  <a:cubicBezTo>
                    <a:pt x="949" y="0"/>
                    <a:pt x="948" y="0"/>
                    <a:pt x="947"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1"/>
            <p:cNvSpPr/>
            <p:nvPr/>
          </p:nvSpPr>
          <p:spPr>
            <a:xfrm>
              <a:off x="3338900" y="3884663"/>
              <a:ext cx="23125" cy="19775"/>
            </a:xfrm>
            <a:custGeom>
              <a:avLst/>
              <a:gdLst/>
              <a:ahLst/>
              <a:cxnLst/>
              <a:rect l="l" t="t" r="r" b="b"/>
              <a:pathLst>
                <a:path w="925" h="791" extrusionOk="0">
                  <a:moveTo>
                    <a:pt x="906" y="1"/>
                  </a:moveTo>
                  <a:cubicBezTo>
                    <a:pt x="875" y="1"/>
                    <a:pt x="672" y="159"/>
                    <a:pt x="436" y="366"/>
                  </a:cubicBezTo>
                  <a:cubicBezTo>
                    <a:pt x="189" y="584"/>
                    <a:pt x="0" y="773"/>
                    <a:pt x="14" y="790"/>
                  </a:cubicBezTo>
                  <a:cubicBezTo>
                    <a:pt x="15" y="790"/>
                    <a:pt x="16" y="791"/>
                    <a:pt x="18" y="791"/>
                  </a:cubicBezTo>
                  <a:cubicBezTo>
                    <a:pt x="49" y="791"/>
                    <a:pt x="252" y="633"/>
                    <a:pt x="488" y="425"/>
                  </a:cubicBezTo>
                  <a:cubicBezTo>
                    <a:pt x="736" y="207"/>
                    <a:pt x="924" y="18"/>
                    <a:pt x="909" y="2"/>
                  </a:cubicBezTo>
                  <a:cubicBezTo>
                    <a:pt x="909" y="1"/>
                    <a:pt x="908" y="1"/>
                    <a:pt x="906"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1"/>
            <p:cNvSpPr/>
            <p:nvPr/>
          </p:nvSpPr>
          <p:spPr>
            <a:xfrm>
              <a:off x="3028575" y="3744038"/>
              <a:ext cx="119600" cy="227575"/>
            </a:xfrm>
            <a:custGeom>
              <a:avLst/>
              <a:gdLst/>
              <a:ahLst/>
              <a:cxnLst/>
              <a:rect l="l" t="t" r="r" b="b"/>
              <a:pathLst>
                <a:path w="4784" h="9103" extrusionOk="0">
                  <a:moveTo>
                    <a:pt x="2363" y="0"/>
                  </a:moveTo>
                  <a:cubicBezTo>
                    <a:pt x="2302" y="0"/>
                    <a:pt x="2241" y="3"/>
                    <a:pt x="2180" y="8"/>
                  </a:cubicBezTo>
                  <a:cubicBezTo>
                    <a:pt x="940" y="104"/>
                    <a:pt x="0" y="1167"/>
                    <a:pt x="56" y="2410"/>
                  </a:cubicBezTo>
                  <a:lnTo>
                    <a:pt x="356" y="9102"/>
                  </a:lnTo>
                  <a:lnTo>
                    <a:pt x="3669" y="8950"/>
                  </a:lnTo>
                  <a:cubicBezTo>
                    <a:pt x="3688" y="8599"/>
                    <a:pt x="3508" y="6424"/>
                    <a:pt x="3508" y="6424"/>
                  </a:cubicBezTo>
                  <a:cubicBezTo>
                    <a:pt x="3508" y="6424"/>
                    <a:pt x="4761" y="6230"/>
                    <a:pt x="4776" y="4977"/>
                  </a:cubicBezTo>
                  <a:cubicBezTo>
                    <a:pt x="4784" y="4394"/>
                    <a:pt x="4725" y="3236"/>
                    <a:pt x="4661" y="2165"/>
                  </a:cubicBezTo>
                  <a:cubicBezTo>
                    <a:pt x="4587" y="940"/>
                    <a:pt x="3569" y="0"/>
                    <a:pt x="2363"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1"/>
            <p:cNvSpPr/>
            <p:nvPr/>
          </p:nvSpPr>
          <p:spPr>
            <a:xfrm>
              <a:off x="3075525" y="3892588"/>
              <a:ext cx="40900" cy="19975"/>
            </a:xfrm>
            <a:custGeom>
              <a:avLst/>
              <a:gdLst/>
              <a:ahLst/>
              <a:cxnLst/>
              <a:rect l="l" t="t" r="r" b="b"/>
              <a:pathLst>
                <a:path w="1636" h="799" extrusionOk="0">
                  <a:moveTo>
                    <a:pt x="0" y="0"/>
                  </a:moveTo>
                  <a:cubicBezTo>
                    <a:pt x="0" y="0"/>
                    <a:pt x="342" y="798"/>
                    <a:pt x="1424" y="798"/>
                  </a:cubicBezTo>
                  <a:cubicBezTo>
                    <a:pt x="1492" y="798"/>
                    <a:pt x="1562" y="795"/>
                    <a:pt x="1636" y="789"/>
                  </a:cubicBezTo>
                  <a:lnTo>
                    <a:pt x="1633" y="464"/>
                  </a:lnTo>
                  <a:cubicBezTo>
                    <a:pt x="1633" y="464"/>
                    <a:pt x="1602" y="466"/>
                    <a:pt x="1547" y="466"/>
                  </a:cubicBezTo>
                  <a:cubicBezTo>
                    <a:pt x="1320" y="466"/>
                    <a:pt x="676" y="425"/>
                    <a:pt x="0"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1"/>
            <p:cNvSpPr/>
            <p:nvPr/>
          </p:nvSpPr>
          <p:spPr>
            <a:xfrm>
              <a:off x="3011600" y="3814038"/>
              <a:ext cx="22500" cy="32700"/>
            </a:xfrm>
            <a:custGeom>
              <a:avLst/>
              <a:gdLst/>
              <a:ahLst/>
              <a:cxnLst/>
              <a:rect l="l" t="t" r="r" b="b"/>
              <a:pathLst>
                <a:path w="900" h="1308" extrusionOk="0">
                  <a:moveTo>
                    <a:pt x="574" y="0"/>
                  </a:moveTo>
                  <a:cubicBezTo>
                    <a:pt x="325" y="0"/>
                    <a:pt x="0" y="103"/>
                    <a:pt x="17" y="641"/>
                  </a:cubicBezTo>
                  <a:cubicBezTo>
                    <a:pt x="35" y="1200"/>
                    <a:pt x="405" y="1307"/>
                    <a:pt x="661" y="1307"/>
                  </a:cubicBezTo>
                  <a:cubicBezTo>
                    <a:pt x="796" y="1307"/>
                    <a:pt x="899" y="1277"/>
                    <a:pt x="899" y="1269"/>
                  </a:cubicBezTo>
                  <a:cubicBezTo>
                    <a:pt x="900" y="1244"/>
                    <a:pt x="850" y="39"/>
                    <a:pt x="850" y="39"/>
                  </a:cubicBezTo>
                  <a:cubicBezTo>
                    <a:pt x="842" y="36"/>
                    <a:pt x="721" y="0"/>
                    <a:pt x="574"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1"/>
            <p:cNvSpPr/>
            <p:nvPr/>
          </p:nvSpPr>
          <p:spPr>
            <a:xfrm>
              <a:off x="3017350" y="3821038"/>
              <a:ext cx="10025" cy="18675"/>
            </a:xfrm>
            <a:custGeom>
              <a:avLst/>
              <a:gdLst/>
              <a:ahLst/>
              <a:cxnLst/>
              <a:rect l="l" t="t" r="r" b="b"/>
              <a:pathLst>
                <a:path w="401" h="747" extrusionOk="0">
                  <a:moveTo>
                    <a:pt x="219" y="1"/>
                  </a:moveTo>
                  <a:cubicBezTo>
                    <a:pt x="213" y="1"/>
                    <a:pt x="207" y="1"/>
                    <a:pt x="201" y="2"/>
                  </a:cubicBezTo>
                  <a:cubicBezTo>
                    <a:pt x="135" y="8"/>
                    <a:pt x="78" y="71"/>
                    <a:pt x="49" y="139"/>
                  </a:cubicBezTo>
                  <a:cubicBezTo>
                    <a:pt x="18" y="208"/>
                    <a:pt x="0" y="292"/>
                    <a:pt x="6" y="380"/>
                  </a:cubicBezTo>
                  <a:cubicBezTo>
                    <a:pt x="16" y="552"/>
                    <a:pt x="109" y="710"/>
                    <a:pt x="235" y="742"/>
                  </a:cubicBezTo>
                  <a:cubicBezTo>
                    <a:pt x="249" y="746"/>
                    <a:pt x="262" y="747"/>
                    <a:pt x="275" y="747"/>
                  </a:cubicBezTo>
                  <a:cubicBezTo>
                    <a:pt x="317" y="747"/>
                    <a:pt x="351" y="731"/>
                    <a:pt x="370" y="715"/>
                  </a:cubicBezTo>
                  <a:cubicBezTo>
                    <a:pt x="396" y="693"/>
                    <a:pt x="400" y="674"/>
                    <a:pt x="397" y="672"/>
                  </a:cubicBezTo>
                  <a:cubicBezTo>
                    <a:pt x="396" y="672"/>
                    <a:pt x="396" y="672"/>
                    <a:pt x="396" y="672"/>
                  </a:cubicBezTo>
                  <a:cubicBezTo>
                    <a:pt x="391" y="672"/>
                    <a:pt x="381" y="685"/>
                    <a:pt x="357" y="696"/>
                  </a:cubicBezTo>
                  <a:cubicBezTo>
                    <a:pt x="343" y="703"/>
                    <a:pt x="321" y="710"/>
                    <a:pt x="295" y="710"/>
                  </a:cubicBezTo>
                  <a:cubicBezTo>
                    <a:pt x="280" y="710"/>
                    <a:pt x="263" y="707"/>
                    <a:pt x="247" y="701"/>
                  </a:cubicBezTo>
                  <a:cubicBezTo>
                    <a:pt x="155" y="672"/>
                    <a:pt x="75" y="530"/>
                    <a:pt x="65" y="376"/>
                  </a:cubicBezTo>
                  <a:cubicBezTo>
                    <a:pt x="61" y="298"/>
                    <a:pt x="75" y="224"/>
                    <a:pt x="100" y="161"/>
                  </a:cubicBezTo>
                  <a:cubicBezTo>
                    <a:pt x="124" y="98"/>
                    <a:pt x="164" y="53"/>
                    <a:pt x="208" y="43"/>
                  </a:cubicBezTo>
                  <a:cubicBezTo>
                    <a:pt x="216" y="41"/>
                    <a:pt x="223" y="40"/>
                    <a:pt x="230" y="40"/>
                  </a:cubicBezTo>
                  <a:cubicBezTo>
                    <a:pt x="264" y="40"/>
                    <a:pt x="289" y="62"/>
                    <a:pt x="298" y="81"/>
                  </a:cubicBezTo>
                  <a:cubicBezTo>
                    <a:pt x="310" y="105"/>
                    <a:pt x="305" y="122"/>
                    <a:pt x="309" y="123"/>
                  </a:cubicBezTo>
                  <a:cubicBezTo>
                    <a:pt x="310" y="123"/>
                    <a:pt x="310" y="124"/>
                    <a:pt x="310" y="124"/>
                  </a:cubicBezTo>
                  <a:cubicBezTo>
                    <a:pt x="314" y="124"/>
                    <a:pt x="327" y="106"/>
                    <a:pt x="320" y="73"/>
                  </a:cubicBezTo>
                  <a:cubicBezTo>
                    <a:pt x="315" y="57"/>
                    <a:pt x="305" y="37"/>
                    <a:pt x="284" y="21"/>
                  </a:cubicBezTo>
                  <a:cubicBezTo>
                    <a:pt x="267" y="8"/>
                    <a:pt x="244" y="1"/>
                    <a:pt x="219"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1"/>
            <p:cNvSpPr/>
            <p:nvPr/>
          </p:nvSpPr>
          <p:spPr>
            <a:xfrm>
              <a:off x="3128125" y="3814038"/>
              <a:ext cx="9100" cy="8575"/>
            </a:xfrm>
            <a:custGeom>
              <a:avLst/>
              <a:gdLst/>
              <a:ahLst/>
              <a:cxnLst/>
              <a:rect l="l" t="t" r="r" b="b"/>
              <a:pathLst>
                <a:path w="364" h="343" extrusionOk="0">
                  <a:moveTo>
                    <a:pt x="186" y="0"/>
                  </a:moveTo>
                  <a:cubicBezTo>
                    <a:pt x="183" y="0"/>
                    <a:pt x="179" y="1"/>
                    <a:pt x="176" y="1"/>
                  </a:cubicBezTo>
                  <a:cubicBezTo>
                    <a:pt x="78" y="6"/>
                    <a:pt x="0" y="86"/>
                    <a:pt x="4" y="181"/>
                  </a:cubicBezTo>
                  <a:cubicBezTo>
                    <a:pt x="7" y="272"/>
                    <a:pt x="85" y="342"/>
                    <a:pt x="178" y="342"/>
                  </a:cubicBezTo>
                  <a:cubicBezTo>
                    <a:pt x="182" y="342"/>
                    <a:pt x="185" y="342"/>
                    <a:pt x="188" y="342"/>
                  </a:cubicBezTo>
                  <a:cubicBezTo>
                    <a:pt x="287" y="337"/>
                    <a:pt x="364" y="256"/>
                    <a:pt x="361" y="161"/>
                  </a:cubicBezTo>
                  <a:cubicBezTo>
                    <a:pt x="358" y="70"/>
                    <a:pt x="280" y="0"/>
                    <a:pt x="186"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1"/>
            <p:cNvSpPr/>
            <p:nvPr/>
          </p:nvSpPr>
          <p:spPr>
            <a:xfrm>
              <a:off x="3119150" y="3804613"/>
              <a:ext cx="18175" cy="4800"/>
            </a:xfrm>
            <a:custGeom>
              <a:avLst/>
              <a:gdLst/>
              <a:ahLst/>
              <a:cxnLst/>
              <a:rect l="l" t="t" r="r" b="b"/>
              <a:pathLst>
                <a:path w="727" h="192" extrusionOk="0">
                  <a:moveTo>
                    <a:pt x="365" y="1"/>
                  </a:moveTo>
                  <a:cubicBezTo>
                    <a:pt x="246" y="1"/>
                    <a:pt x="144" y="44"/>
                    <a:pt x="84" y="88"/>
                  </a:cubicBezTo>
                  <a:cubicBezTo>
                    <a:pt x="22" y="132"/>
                    <a:pt x="1" y="175"/>
                    <a:pt x="10" y="186"/>
                  </a:cubicBezTo>
                  <a:cubicBezTo>
                    <a:pt x="12" y="188"/>
                    <a:pt x="16" y="189"/>
                    <a:pt x="21" y="189"/>
                  </a:cubicBezTo>
                  <a:cubicBezTo>
                    <a:pt x="61" y="189"/>
                    <a:pt x="189" y="112"/>
                    <a:pt x="357" y="112"/>
                  </a:cubicBezTo>
                  <a:cubicBezTo>
                    <a:pt x="360" y="112"/>
                    <a:pt x="362" y="112"/>
                    <a:pt x="365" y="112"/>
                  </a:cubicBezTo>
                  <a:cubicBezTo>
                    <a:pt x="366" y="112"/>
                    <a:pt x="366" y="112"/>
                    <a:pt x="367" y="112"/>
                  </a:cubicBezTo>
                  <a:cubicBezTo>
                    <a:pt x="539" y="112"/>
                    <a:pt x="664" y="192"/>
                    <a:pt x="704" y="192"/>
                  </a:cubicBezTo>
                  <a:cubicBezTo>
                    <a:pt x="709" y="192"/>
                    <a:pt x="713" y="191"/>
                    <a:pt x="715" y="188"/>
                  </a:cubicBezTo>
                  <a:cubicBezTo>
                    <a:pt x="726" y="178"/>
                    <a:pt x="706" y="136"/>
                    <a:pt x="647" y="90"/>
                  </a:cubicBezTo>
                  <a:cubicBezTo>
                    <a:pt x="588" y="45"/>
                    <a:pt x="488" y="1"/>
                    <a:pt x="368" y="1"/>
                  </a:cubicBezTo>
                  <a:cubicBezTo>
                    <a:pt x="367" y="1"/>
                    <a:pt x="366" y="1"/>
                    <a:pt x="365"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1"/>
            <p:cNvSpPr/>
            <p:nvPr/>
          </p:nvSpPr>
          <p:spPr>
            <a:xfrm>
              <a:off x="3080850" y="3814038"/>
              <a:ext cx="9100" cy="8575"/>
            </a:xfrm>
            <a:custGeom>
              <a:avLst/>
              <a:gdLst/>
              <a:ahLst/>
              <a:cxnLst/>
              <a:rect l="l" t="t" r="r" b="b"/>
              <a:pathLst>
                <a:path w="364" h="343" extrusionOk="0">
                  <a:moveTo>
                    <a:pt x="186" y="0"/>
                  </a:moveTo>
                  <a:cubicBezTo>
                    <a:pt x="183" y="0"/>
                    <a:pt x="179" y="1"/>
                    <a:pt x="176" y="1"/>
                  </a:cubicBezTo>
                  <a:cubicBezTo>
                    <a:pt x="78" y="6"/>
                    <a:pt x="0" y="86"/>
                    <a:pt x="4" y="181"/>
                  </a:cubicBezTo>
                  <a:cubicBezTo>
                    <a:pt x="7" y="273"/>
                    <a:pt x="84" y="342"/>
                    <a:pt x="178" y="342"/>
                  </a:cubicBezTo>
                  <a:cubicBezTo>
                    <a:pt x="181" y="342"/>
                    <a:pt x="185" y="342"/>
                    <a:pt x="188" y="342"/>
                  </a:cubicBezTo>
                  <a:cubicBezTo>
                    <a:pt x="287" y="337"/>
                    <a:pt x="363" y="256"/>
                    <a:pt x="360" y="161"/>
                  </a:cubicBezTo>
                  <a:cubicBezTo>
                    <a:pt x="357" y="70"/>
                    <a:pt x="280" y="0"/>
                    <a:pt x="186"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1"/>
            <p:cNvSpPr/>
            <p:nvPr/>
          </p:nvSpPr>
          <p:spPr>
            <a:xfrm>
              <a:off x="3071875" y="3805513"/>
              <a:ext cx="18150" cy="4800"/>
            </a:xfrm>
            <a:custGeom>
              <a:avLst/>
              <a:gdLst/>
              <a:ahLst/>
              <a:cxnLst/>
              <a:rect l="l" t="t" r="r" b="b"/>
              <a:pathLst>
                <a:path w="726" h="192" extrusionOk="0">
                  <a:moveTo>
                    <a:pt x="368" y="0"/>
                  </a:moveTo>
                  <a:cubicBezTo>
                    <a:pt x="247" y="0"/>
                    <a:pt x="144" y="43"/>
                    <a:pt x="84" y="88"/>
                  </a:cubicBezTo>
                  <a:cubicBezTo>
                    <a:pt x="22" y="133"/>
                    <a:pt x="0" y="175"/>
                    <a:pt x="10" y="185"/>
                  </a:cubicBezTo>
                  <a:cubicBezTo>
                    <a:pt x="12" y="188"/>
                    <a:pt x="16" y="189"/>
                    <a:pt x="21" y="189"/>
                  </a:cubicBezTo>
                  <a:cubicBezTo>
                    <a:pt x="61" y="189"/>
                    <a:pt x="189" y="112"/>
                    <a:pt x="357" y="112"/>
                  </a:cubicBezTo>
                  <a:cubicBezTo>
                    <a:pt x="359" y="112"/>
                    <a:pt x="362" y="112"/>
                    <a:pt x="364" y="112"/>
                  </a:cubicBezTo>
                  <a:cubicBezTo>
                    <a:pt x="365" y="112"/>
                    <a:pt x="366" y="112"/>
                    <a:pt x="367" y="112"/>
                  </a:cubicBezTo>
                  <a:cubicBezTo>
                    <a:pt x="538" y="112"/>
                    <a:pt x="664" y="192"/>
                    <a:pt x="704" y="192"/>
                  </a:cubicBezTo>
                  <a:cubicBezTo>
                    <a:pt x="709" y="192"/>
                    <a:pt x="712" y="191"/>
                    <a:pt x="715" y="188"/>
                  </a:cubicBezTo>
                  <a:cubicBezTo>
                    <a:pt x="725" y="178"/>
                    <a:pt x="705" y="136"/>
                    <a:pt x="646" y="90"/>
                  </a:cubicBezTo>
                  <a:cubicBezTo>
                    <a:pt x="588" y="45"/>
                    <a:pt x="488" y="1"/>
                    <a:pt x="36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1"/>
            <p:cNvSpPr/>
            <p:nvPr/>
          </p:nvSpPr>
          <p:spPr>
            <a:xfrm>
              <a:off x="3104450" y="3805813"/>
              <a:ext cx="15400" cy="40300"/>
            </a:xfrm>
            <a:custGeom>
              <a:avLst/>
              <a:gdLst/>
              <a:ahLst/>
              <a:cxnLst/>
              <a:rect l="l" t="t" r="r" b="b"/>
              <a:pathLst>
                <a:path w="616" h="1612" extrusionOk="0">
                  <a:moveTo>
                    <a:pt x="23" y="0"/>
                  </a:moveTo>
                  <a:cubicBezTo>
                    <a:pt x="22" y="0"/>
                    <a:pt x="22" y="1"/>
                    <a:pt x="22" y="1"/>
                  </a:cubicBezTo>
                  <a:cubicBezTo>
                    <a:pt x="0" y="8"/>
                    <a:pt x="147" y="446"/>
                    <a:pt x="348" y="978"/>
                  </a:cubicBezTo>
                  <a:cubicBezTo>
                    <a:pt x="399" y="1109"/>
                    <a:pt x="447" y="1234"/>
                    <a:pt x="493" y="1353"/>
                  </a:cubicBezTo>
                  <a:cubicBezTo>
                    <a:pt x="517" y="1410"/>
                    <a:pt x="538" y="1463"/>
                    <a:pt x="527" y="1499"/>
                  </a:cubicBezTo>
                  <a:cubicBezTo>
                    <a:pt x="518" y="1532"/>
                    <a:pt x="472" y="1542"/>
                    <a:pt x="423" y="1547"/>
                  </a:cubicBezTo>
                  <a:cubicBezTo>
                    <a:pt x="229" y="1571"/>
                    <a:pt x="109" y="1592"/>
                    <a:pt x="110" y="1604"/>
                  </a:cubicBezTo>
                  <a:cubicBezTo>
                    <a:pt x="111" y="1609"/>
                    <a:pt x="138" y="1611"/>
                    <a:pt x="189" y="1611"/>
                  </a:cubicBezTo>
                  <a:cubicBezTo>
                    <a:pt x="243" y="1611"/>
                    <a:pt x="325" y="1608"/>
                    <a:pt x="426" y="1603"/>
                  </a:cubicBezTo>
                  <a:cubicBezTo>
                    <a:pt x="451" y="1601"/>
                    <a:pt x="479" y="1601"/>
                    <a:pt x="510" y="1591"/>
                  </a:cubicBezTo>
                  <a:cubicBezTo>
                    <a:pt x="541" y="1583"/>
                    <a:pt x="577" y="1557"/>
                    <a:pt x="591" y="1520"/>
                  </a:cubicBezTo>
                  <a:cubicBezTo>
                    <a:pt x="616" y="1446"/>
                    <a:pt x="584" y="1383"/>
                    <a:pt x="565" y="1327"/>
                  </a:cubicBezTo>
                  <a:cubicBezTo>
                    <a:pt x="521" y="1207"/>
                    <a:pt x="475" y="1082"/>
                    <a:pt x="426" y="951"/>
                  </a:cubicBezTo>
                  <a:cubicBezTo>
                    <a:pt x="226" y="423"/>
                    <a:pt x="47" y="0"/>
                    <a:pt x="23"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1"/>
            <p:cNvSpPr/>
            <p:nvPr/>
          </p:nvSpPr>
          <p:spPr>
            <a:xfrm>
              <a:off x="3092075" y="3849213"/>
              <a:ext cx="16375" cy="13850"/>
            </a:xfrm>
            <a:custGeom>
              <a:avLst/>
              <a:gdLst/>
              <a:ahLst/>
              <a:cxnLst/>
              <a:rect l="l" t="t" r="r" b="b"/>
              <a:pathLst>
                <a:path w="655" h="554" extrusionOk="0">
                  <a:moveTo>
                    <a:pt x="38" y="0"/>
                  </a:moveTo>
                  <a:cubicBezTo>
                    <a:pt x="24" y="0"/>
                    <a:pt x="1" y="52"/>
                    <a:pt x="9" y="138"/>
                  </a:cubicBezTo>
                  <a:cubicBezTo>
                    <a:pt x="16" y="224"/>
                    <a:pt x="63" y="345"/>
                    <a:pt x="172" y="436"/>
                  </a:cubicBezTo>
                  <a:cubicBezTo>
                    <a:pt x="276" y="522"/>
                    <a:pt x="402" y="553"/>
                    <a:pt x="494" y="553"/>
                  </a:cubicBezTo>
                  <a:cubicBezTo>
                    <a:pt x="499" y="553"/>
                    <a:pt x="503" y="553"/>
                    <a:pt x="508" y="553"/>
                  </a:cubicBezTo>
                  <a:cubicBezTo>
                    <a:pt x="602" y="550"/>
                    <a:pt x="655" y="523"/>
                    <a:pt x="651" y="510"/>
                  </a:cubicBezTo>
                  <a:cubicBezTo>
                    <a:pt x="651" y="481"/>
                    <a:pt x="428" y="504"/>
                    <a:pt x="249" y="356"/>
                  </a:cubicBezTo>
                  <a:cubicBezTo>
                    <a:pt x="71" y="208"/>
                    <a:pt x="70" y="0"/>
                    <a:pt x="39" y="0"/>
                  </a:cubicBezTo>
                  <a:cubicBezTo>
                    <a:pt x="39" y="0"/>
                    <a:pt x="39" y="0"/>
                    <a:pt x="38" y="0"/>
                  </a:cubicBezTo>
                  <a:cubicBezTo>
                    <a:pt x="38" y="0"/>
                    <a:pt x="38" y="0"/>
                    <a:pt x="3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1"/>
            <p:cNvSpPr/>
            <p:nvPr/>
          </p:nvSpPr>
          <p:spPr>
            <a:xfrm>
              <a:off x="3068750" y="3787763"/>
              <a:ext cx="22450" cy="6450"/>
            </a:xfrm>
            <a:custGeom>
              <a:avLst/>
              <a:gdLst/>
              <a:ahLst/>
              <a:cxnLst/>
              <a:rect l="l" t="t" r="r" b="b"/>
              <a:pathLst>
                <a:path w="898" h="258" extrusionOk="0">
                  <a:moveTo>
                    <a:pt x="518" y="0"/>
                  </a:moveTo>
                  <a:cubicBezTo>
                    <a:pt x="490" y="0"/>
                    <a:pt x="461" y="2"/>
                    <a:pt x="431" y="5"/>
                  </a:cubicBezTo>
                  <a:cubicBezTo>
                    <a:pt x="296" y="20"/>
                    <a:pt x="179" y="68"/>
                    <a:pt x="106" y="118"/>
                  </a:cubicBezTo>
                  <a:cubicBezTo>
                    <a:pt x="33" y="169"/>
                    <a:pt x="1" y="219"/>
                    <a:pt x="14" y="241"/>
                  </a:cubicBezTo>
                  <a:cubicBezTo>
                    <a:pt x="22" y="252"/>
                    <a:pt x="39" y="257"/>
                    <a:pt x="64" y="257"/>
                  </a:cubicBezTo>
                  <a:cubicBezTo>
                    <a:pt x="139" y="257"/>
                    <a:pt x="283" y="216"/>
                    <a:pt x="453" y="200"/>
                  </a:cubicBezTo>
                  <a:cubicBezTo>
                    <a:pt x="678" y="172"/>
                    <a:pt x="870" y="197"/>
                    <a:pt x="889" y="145"/>
                  </a:cubicBezTo>
                  <a:cubicBezTo>
                    <a:pt x="897" y="119"/>
                    <a:pt x="855" y="78"/>
                    <a:pt x="772" y="45"/>
                  </a:cubicBezTo>
                  <a:cubicBezTo>
                    <a:pt x="708" y="19"/>
                    <a:pt x="619" y="0"/>
                    <a:pt x="51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1"/>
            <p:cNvSpPr/>
            <p:nvPr/>
          </p:nvSpPr>
          <p:spPr>
            <a:xfrm>
              <a:off x="3118625" y="3790413"/>
              <a:ext cx="17000" cy="5475"/>
            </a:xfrm>
            <a:custGeom>
              <a:avLst/>
              <a:gdLst/>
              <a:ahLst/>
              <a:cxnLst/>
              <a:rect l="l" t="t" r="r" b="b"/>
              <a:pathLst>
                <a:path w="680" h="219" extrusionOk="0">
                  <a:moveTo>
                    <a:pt x="330" y="1"/>
                  </a:moveTo>
                  <a:cubicBezTo>
                    <a:pt x="226" y="1"/>
                    <a:pt x="136" y="33"/>
                    <a:pt x="81" y="73"/>
                  </a:cubicBezTo>
                  <a:cubicBezTo>
                    <a:pt x="22" y="114"/>
                    <a:pt x="1" y="157"/>
                    <a:pt x="14" y="179"/>
                  </a:cubicBezTo>
                  <a:cubicBezTo>
                    <a:pt x="26" y="198"/>
                    <a:pt x="55" y="203"/>
                    <a:pt x="95" y="203"/>
                  </a:cubicBezTo>
                  <a:cubicBezTo>
                    <a:pt x="146" y="203"/>
                    <a:pt x="215" y="195"/>
                    <a:pt x="292" y="195"/>
                  </a:cubicBezTo>
                  <a:cubicBezTo>
                    <a:pt x="307" y="195"/>
                    <a:pt x="323" y="195"/>
                    <a:pt x="339" y="196"/>
                  </a:cubicBezTo>
                  <a:cubicBezTo>
                    <a:pt x="447" y="198"/>
                    <a:pt x="543" y="219"/>
                    <a:pt x="604" y="219"/>
                  </a:cubicBezTo>
                  <a:cubicBezTo>
                    <a:pt x="633" y="219"/>
                    <a:pt x="654" y="214"/>
                    <a:pt x="665" y="200"/>
                  </a:cubicBezTo>
                  <a:cubicBezTo>
                    <a:pt x="680" y="178"/>
                    <a:pt x="662" y="134"/>
                    <a:pt x="605" y="88"/>
                  </a:cubicBezTo>
                  <a:cubicBezTo>
                    <a:pt x="550" y="44"/>
                    <a:pt x="455" y="5"/>
                    <a:pt x="346" y="1"/>
                  </a:cubicBezTo>
                  <a:cubicBezTo>
                    <a:pt x="340" y="1"/>
                    <a:pt x="335" y="1"/>
                    <a:pt x="330"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1"/>
            <p:cNvSpPr/>
            <p:nvPr/>
          </p:nvSpPr>
          <p:spPr>
            <a:xfrm>
              <a:off x="3027275" y="3742488"/>
              <a:ext cx="96375" cy="90500"/>
            </a:xfrm>
            <a:custGeom>
              <a:avLst/>
              <a:gdLst/>
              <a:ahLst/>
              <a:cxnLst/>
              <a:rect l="l" t="t" r="r" b="b"/>
              <a:pathLst>
                <a:path w="3855" h="3620" extrusionOk="0">
                  <a:moveTo>
                    <a:pt x="2440" y="1"/>
                  </a:moveTo>
                  <a:cubicBezTo>
                    <a:pt x="2094" y="1"/>
                    <a:pt x="1750" y="58"/>
                    <a:pt x="1429" y="186"/>
                  </a:cubicBezTo>
                  <a:cubicBezTo>
                    <a:pt x="917" y="389"/>
                    <a:pt x="465" y="776"/>
                    <a:pt x="250" y="1282"/>
                  </a:cubicBezTo>
                  <a:cubicBezTo>
                    <a:pt x="1" y="1868"/>
                    <a:pt x="169" y="2333"/>
                    <a:pt x="132" y="2984"/>
                  </a:cubicBezTo>
                  <a:lnTo>
                    <a:pt x="136" y="2941"/>
                  </a:lnTo>
                  <a:lnTo>
                    <a:pt x="136" y="2941"/>
                  </a:lnTo>
                  <a:cubicBezTo>
                    <a:pt x="127" y="3053"/>
                    <a:pt x="123" y="3165"/>
                    <a:pt x="146" y="3273"/>
                  </a:cubicBezTo>
                  <a:cubicBezTo>
                    <a:pt x="174" y="3401"/>
                    <a:pt x="248" y="3527"/>
                    <a:pt x="366" y="3586"/>
                  </a:cubicBezTo>
                  <a:cubicBezTo>
                    <a:pt x="412" y="3609"/>
                    <a:pt x="461" y="3619"/>
                    <a:pt x="510" y="3619"/>
                  </a:cubicBezTo>
                  <a:cubicBezTo>
                    <a:pt x="689" y="3619"/>
                    <a:pt x="871" y="3481"/>
                    <a:pt x="946" y="3308"/>
                  </a:cubicBezTo>
                  <a:cubicBezTo>
                    <a:pt x="1043" y="3088"/>
                    <a:pt x="1016" y="2837"/>
                    <a:pt x="994" y="2597"/>
                  </a:cubicBezTo>
                  <a:cubicBezTo>
                    <a:pt x="964" y="2271"/>
                    <a:pt x="946" y="1939"/>
                    <a:pt x="1008" y="1618"/>
                  </a:cubicBezTo>
                  <a:cubicBezTo>
                    <a:pt x="1071" y="1295"/>
                    <a:pt x="1222" y="981"/>
                    <a:pt x="1479" y="778"/>
                  </a:cubicBezTo>
                  <a:cubicBezTo>
                    <a:pt x="1644" y="646"/>
                    <a:pt x="1856" y="569"/>
                    <a:pt x="2065" y="569"/>
                  </a:cubicBezTo>
                  <a:cubicBezTo>
                    <a:pt x="2181" y="569"/>
                    <a:pt x="2296" y="593"/>
                    <a:pt x="2401" y="644"/>
                  </a:cubicBezTo>
                  <a:cubicBezTo>
                    <a:pt x="2582" y="734"/>
                    <a:pt x="2719" y="893"/>
                    <a:pt x="2888" y="1004"/>
                  </a:cubicBezTo>
                  <a:cubicBezTo>
                    <a:pt x="3015" y="1087"/>
                    <a:pt x="3164" y="1141"/>
                    <a:pt x="3314" y="1141"/>
                  </a:cubicBezTo>
                  <a:cubicBezTo>
                    <a:pt x="3345" y="1141"/>
                    <a:pt x="3375" y="1139"/>
                    <a:pt x="3406" y="1134"/>
                  </a:cubicBezTo>
                  <a:cubicBezTo>
                    <a:pt x="3586" y="1106"/>
                    <a:pt x="3754" y="979"/>
                    <a:pt x="3802" y="804"/>
                  </a:cubicBezTo>
                  <a:cubicBezTo>
                    <a:pt x="3855" y="612"/>
                    <a:pt x="3754" y="404"/>
                    <a:pt x="3600" y="278"/>
                  </a:cubicBezTo>
                  <a:cubicBezTo>
                    <a:pt x="3446" y="153"/>
                    <a:pt x="3249" y="97"/>
                    <a:pt x="3053" y="59"/>
                  </a:cubicBezTo>
                  <a:cubicBezTo>
                    <a:pt x="2851" y="21"/>
                    <a:pt x="2645" y="1"/>
                    <a:pt x="2440"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1"/>
            <p:cNvSpPr/>
            <p:nvPr/>
          </p:nvSpPr>
          <p:spPr>
            <a:xfrm>
              <a:off x="2948350" y="3937588"/>
              <a:ext cx="400450" cy="331350"/>
            </a:xfrm>
            <a:custGeom>
              <a:avLst/>
              <a:gdLst/>
              <a:ahLst/>
              <a:cxnLst/>
              <a:rect l="l" t="t" r="r" b="b"/>
              <a:pathLst>
                <a:path w="16018" h="13254" extrusionOk="0">
                  <a:moveTo>
                    <a:pt x="6817" y="1"/>
                  </a:moveTo>
                  <a:cubicBezTo>
                    <a:pt x="6356" y="347"/>
                    <a:pt x="5728" y="528"/>
                    <a:pt x="5106" y="528"/>
                  </a:cubicBezTo>
                  <a:cubicBezTo>
                    <a:pt x="4512" y="528"/>
                    <a:pt x="3924" y="364"/>
                    <a:pt x="3492" y="23"/>
                  </a:cubicBezTo>
                  <a:cubicBezTo>
                    <a:pt x="3492" y="23"/>
                    <a:pt x="2821" y="174"/>
                    <a:pt x="2422" y="251"/>
                  </a:cubicBezTo>
                  <a:cubicBezTo>
                    <a:pt x="1160" y="493"/>
                    <a:pt x="253" y="1412"/>
                    <a:pt x="0" y="2260"/>
                  </a:cubicBezTo>
                  <a:lnTo>
                    <a:pt x="1579" y="5900"/>
                  </a:lnTo>
                  <a:lnTo>
                    <a:pt x="1881" y="9359"/>
                  </a:lnTo>
                  <a:lnTo>
                    <a:pt x="1007" y="12455"/>
                  </a:lnTo>
                  <a:cubicBezTo>
                    <a:pt x="918" y="12771"/>
                    <a:pt x="1131" y="13093"/>
                    <a:pt x="1457" y="13134"/>
                  </a:cubicBezTo>
                  <a:lnTo>
                    <a:pt x="9277" y="13253"/>
                  </a:lnTo>
                  <a:lnTo>
                    <a:pt x="9405" y="13190"/>
                  </a:lnTo>
                  <a:cubicBezTo>
                    <a:pt x="9570" y="12886"/>
                    <a:pt x="9692" y="12535"/>
                    <a:pt x="9615" y="12199"/>
                  </a:cubicBezTo>
                  <a:cubicBezTo>
                    <a:pt x="9277" y="10718"/>
                    <a:pt x="9513" y="6299"/>
                    <a:pt x="9441" y="4942"/>
                  </a:cubicBezTo>
                  <a:lnTo>
                    <a:pt x="9441" y="4942"/>
                  </a:lnTo>
                  <a:cubicBezTo>
                    <a:pt x="10652" y="6118"/>
                    <a:pt x="11962" y="7137"/>
                    <a:pt x="13069" y="7137"/>
                  </a:cubicBezTo>
                  <a:cubicBezTo>
                    <a:pt x="13364" y="7137"/>
                    <a:pt x="13644" y="7064"/>
                    <a:pt x="13905" y="6903"/>
                  </a:cubicBezTo>
                  <a:cubicBezTo>
                    <a:pt x="14933" y="6266"/>
                    <a:pt x="16017" y="634"/>
                    <a:pt x="16017" y="634"/>
                  </a:cubicBezTo>
                  <a:lnTo>
                    <a:pt x="13970" y="140"/>
                  </a:lnTo>
                  <a:lnTo>
                    <a:pt x="12618" y="3807"/>
                  </a:lnTo>
                  <a:lnTo>
                    <a:pt x="8883" y="465"/>
                  </a:lnTo>
                  <a:cubicBezTo>
                    <a:pt x="8485" y="174"/>
                    <a:pt x="7801" y="138"/>
                    <a:pt x="7280" y="73"/>
                  </a:cubicBezTo>
                  <a:cubicBezTo>
                    <a:pt x="7267" y="71"/>
                    <a:pt x="7253" y="71"/>
                    <a:pt x="7239" y="69"/>
                  </a:cubicBezTo>
                  <a:cubicBezTo>
                    <a:pt x="7038" y="44"/>
                    <a:pt x="6938" y="16"/>
                    <a:pt x="6817"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1"/>
            <p:cNvSpPr/>
            <p:nvPr/>
          </p:nvSpPr>
          <p:spPr>
            <a:xfrm>
              <a:off x="3037100" y="3935988"/>
              <a:ext cx="50" cy="25"/>
            </a:xfrm>
            <a:custGeom>
              <a:avLst/>
              <a:gdLst/>
              <a:ahLst/>
              <a:cxnLst/>
              <a:rect l="l" t="t" r="r" b="b"/>
              <a:pathLst>
                <a:path w="2" h="1" extrusionOk="0">
                  <a:moveTo>
                    <a:pt x="0" y="0"/>
                  </a:moveTo>
                  <a:lnTo>
                    <a:pt x="0" y="0"/>
                  </a:lnTo>
                  <a:cubicBezTo>
                    <a:pt x="0" y="0"/>
                    <a:pt x="1" y="0"/>
                    <a:pt x="1" y="0"/>
                  </a:cubicBezTo>
                  <a:cubicBezTo>
                    <a:pt x="1" y="0"/>
                    <a:pt x="0" y="0"/>
                    <a:pt x="0"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1"/>
            <p:cNvSpPr/>
            <p:nvPr/>
          </p:nvSpPr>
          <p:spPr>
            <a:xfrm>
              <a:off x="3029325" y="3912538"/>
              <a:ext cx="100025" cy="57125"/>
            </a:xfrm>
            <a:custGeom>
              <a:avLst/>
              <a:gdLst/>
              <a:ahLst/>
              <a:cxnLst/>
              <a:rect l="l" t="t" r="r" b="b"/>
              <a:pathLst>
                <a:path w="4001" h="2285" extrusionOk="0">
                  <a:moveTo>
                    <a:pt x="181" y="0"/>
                  </a:moveTo>
                  <a:lnTo>
                    <a:pt x="1" y="1252"/>
                  </a:lnTo>
                  <a:lnTo>
                    <a:pt x="2028" y="2284"/>
                  </a:lnTo>
                  <a:lnTo>
                    <a:pt x="3315" y="2024"/>
                  </a:lnTo>
                  <a:lnTo>
                    <a:pt x="4000" y="1053"/>
                  </a:lnTo>
                  <a:lnTo>
                    <a:pt x="3601" y="221"/>
                  </a:lnTo>
                  <a:lnTo>
                    <a:pt x="2666" y="543"/>
                  </a:lnTo>
                  <a:lnTo>
                    <a:pt x="2367" y="1473"/>
                  </a:lnTo>
                  <a:lnTo>
                    <a:pt x="1886" y="626"/>
                  </a:lnTo>
                  <a:lnTo>
                    <a:pt x="181"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1"/>
            <p:cNvSpPr/>
            <p:nvPr/>
          </p:nvSpPr>
          <p:spPr>
            <a:xfrm>
              <a:off x="3029250" y="3928363"/>
              <a:ext cx="60150" cy="41025"/>
            </a:xfrm>
            <a:custGeom>
              <a:avLst/>
              <a:gdLst/>
              <a:ahLst/>
              <a:cxnLst/>
              <a:rect l="l" t="t" r="r" b="b"/>
              <a:pathLst>
                <a:path w="2406" h="1641" extrusionOk="0">
                  <a:moveTo>
                    <a:pt x="1802" y="0"/>
                  </a:moveTo>
                  <a:lnTo>
                    <a:pt x="1769" y="82"/>
                  </a:lnTo>
                  <a:cubicBezTo>
                    <a:pt x="1649" y="374"/>
                    <a:pt x="1512" y="711"/>
                    <a:pt x="1366" y="1070"/>
                  </a:cubicBezTo>
                  <a:cubicBezTo>
                    <a:pt x="1306" y="1222"/>
                    <a:pt x="1247" y="1369"/>
                    <a:pt x="1190" y="1510"/>
                  </a:cubicBezTo>
                  <a:lnTo>
                    <a:pt x="1190" y="1510"/>
                  </a:lnTo>
                  <a:cubicBezTo>
                    <a:pt x="860" y="1197"/>
                    <a:pt x="571" y="926"/>
                    <a:pt x="362" y="734"/>
                  </a:cubicBezTo>
                  <a:cubicBezTo>
                    <a:pt x="260" y="643"/>
                    <a:pt x="174" y="565"/>
                    <a:pt x="102" y="502"/>
                  </a:cubicBezTo>
                  <a:cubicBezTo>
                    <a:pt x="45" y="451"/>
                    <a:pt x="10" y="424"/>
                    <a:pt x="4" y="424"/>
                  </a:cubicBezTo>
                  <a:cubicBezTo>
                    <a:pt x="3" y="424"/>
                    <a:pt x="3" y="424"/>
                    <a:pt x="3" y="424"/>
                  </a:cubicBezTo>
                  <a:cubicBezTo>
                    <a:pt x="0" y="427"/>
                    <a:pt x="29" y="461"/>
                    <a:pt x="85" y="520"/>
                  </a:cubicBezTo>
                  <a:cubicBezTo>
                    <a:pt x="152" y="588"/>
                    <a:pt x="233" y="671"/>
                    <a:pt x="328" y="768"/>
                  </a:cubicBezTo>
                  <a:cubicBezTo>
                    <a:pt x="538" y="977"/>
                    <a:pt x="835" y="1269"/>
                    <a:pt x="1179" y="1602"/>
                  </a:cubicBezTo>
                  <a:lnTo>
                    <a:pt x="1218" y="1640"/>
                  </a:lnTo>
                  <a:lnTo>
                    <a:pt x="1239" y="1589"/>
                  </a:lnTo>
                  <a:cubicBezTo>
                    <a:pt x="1302" y="1433"/>
                    <a:pt x="1369" y="1268"/>
                    <a:pt x="1437" y="1099"/>
                  </a:cubicBezTo>
                  <a:cubicBezTo>
                    <a:pt x="1568" y="770"/>
                    <a:pt x="1691" y="460"/>
                    <a:pt x="1800" y="185"/>
                  </a:cubicBezTo>
                  <a:lnTo>
                    <a:pt x="1800" y="185"/>
                  </a:lnTo>
                  <a:cubicBezTo>
                    <a:pt x="1918" y="464"/>
                    <a:pt x="2064" y="675"/>
                    <a:pt x="2179" y="814"/>
                  </a:cubicBezTo>
                  <a:cubicBezTo>
                    <a:pt x="2243" y="891"/>
                    <a:pt x="2297" y="947"/>
                    <a:pt x="2336" y="984"/>
                  </a:cubicBezTo>
                  <a:cubicBezTo>
                    <a:pt x="2373" y="1018"/>
                    <a:pt x="2396" y="1035"/>
                    <a:pt x="2399" y="1035"/>
                  </a:cubicBezTo>
                  <a:cubicBezTo>
                    <a:pt x="2399" y="1035"/>
                    <a:pt x="2399" y="1035"/>
                    <a:pt x="2400" y="1035"/>
                  </a:cubicBezTo>
                  <a:cubicBezTo>
                    <a:pt x="2406" y="1029"/>
                    <a:pt x="2327" y="948"/>
                    <a:pt x="2211" y="790"/>
                  </a:cubicBezTo>
                  <a:cubicBezTo>
                    <a:pt x="2096" y="633"/>
                    <a:pt x="1945" y="395"/>
                    <a:pt x="1832" y="82"/>
                  </a:cubicBezTo>
                  <a:lnTo>
                    <a:pt x="1802" y="0"/>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1"/>
            <p:cNvSpPr/>
            <p:nvPr/>
          </p:nvSpPr>
          <p:spPr>
            <a:xfrm>
              <a:off x="3090575" y="3926063"/>
              <a:ext cx="38925" cy="34625"/>
            </a:xfrm>
            <a:custGeom>
              <a:avLst/>
              <a:gdLst/>
              <a:ahLst/>
              <a:cxnLst/>
              <a:rect l="l" t="t" r="r" b="b"/>
              <a:pathLst>
                <a:path w="1557" h="1385" extrusionOk="0">
                  <a:moveTo>
                    <a:pt x="204" y="1"/>
                  </a:moveTo>
                  <a:lnTo>
                    <a:pt x="182" y="126"/>
                  </a:lnTo>
                  <a:cubicBezTo>
                    <a:pt x="132" y="405"/>
                    <a:pt x="73" y="638"/>
                    <a:pt x="43" y="805"/>
                  </a:cubicBezTo>
                  <a:cubicBezTo>
                    <a:pt x="10" y="972"/>
                    <a:pt x="1" y="1069"/>
                    <a:pt x="8" y="1070"/>
                  </a:cubicBezTo>
                  <a:cubicBezTo>
                    <a:pt x="8" y="1070"/>
                    <a:pt x="8" y="1070"/>
                    <a:pt x="8" y="1070"/>
                  </a:cubicBezTo>
                  <a:cubicBezTo>
                    <a:pt x="16" y="1070"/>
                    <a:pt x="39" y="975"/>
                    <a:pt x="82" y="814"/>
                  </a:cubicBezTo>
                  <a:cubicBezTo>
                    <a:pt x="118" y="675"/>
                    <a:pt x="174" y="486"/>
                    <a:pt x="224" y="257"/>
                  </a:cubicBezTo>
                  <a:lnTo>
                    <a:pt x="224" y="257"/>
                  </a:lnTo>
                  <a:cubicBezTo>
                    <a:pt x="292" y="443"/>
                    <a:pt x="372" y="646"/>
                    <a:pt x="456" y="856"/>
                  </a:cubicBezTo>
                  <a:cubicBezTo>
                    <a:pt x="525" y="1027"/>
                    <a:pt x="589" y="1191"/>
                    <a:pt x="645" y="1343"/>
                  </a:cubicBezTo>
                  <a:lnTo>
                    <a:pt x="661" y="1385"/>
                  </a:lnTo>
                  <a:lnTo>
                    <a:pt x="698" y="1362"/>
                  </a:lnTo>
                  <a:cubicBezTo>
                    <a:pt x="1003" y="1175"/>
                    <a:pt x="1212" y="950"/>
                    <a:pt x="1351" y="788"/>
                  </a:cubicBezTo>
                  <a:cubicBezTo>
                    <a:pt x="1488" y="624"/>
                    <a:pt x="1557" y="517"/>
                    <a:pt x="1550" y="512"/>
                  </a:cubicBezTo>
                  <a:cubicBezTo>
                    <a:pt x="1550" y="512"/>
                    <a:pt x="1550" y="512"/>
                    <a:pt x="1550" y="512"/>
                  </a:cubicBezTo>
                  <a:cubicBezTo>
                    <a:pt x="1539" y="512"/>
                    <a:pt x="1459" y="608"/>
                    <a:pt x="1316" y="757"/>
                  </a:cubicBezTo>
                  <a:cubicBezTo>
                    <a:pt x="1176" y="902"/>
                    <a:pt x="975" y="1105"/>
                    <a:pt x="699" y="1275"/>
                  </a:cubicBezTo>
                  <a:lnTo>
                    <a:pt x="699" y="1275"/>
                  </a:lnTo>
                  <a:cubicBezTo>
                    <a:pt x="648" y="1133"/>
                    <a:pt x="590" y="982"/>
                    <a:pt x="528" y="828"/>
                  </a:cubicBezTo>
                  <a:cubicBezTo>
                    <a:pt x="425" y="572"/>
                    <a:pt x="327" y="332"/>
                    <a:pt x="249" y="119"/>
                  </a:cubicBezTo>
                  <a:lnTo>
                    <a:pt x="204" y="1"/>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1"/>
            <p:cNvSpPr/>
            <p:nvPr/>
          </p:nvSpPr>
          <p:spPr>
            <a:xfrm>
              <a:off x="3089400" y="3952638"/>
              <a:ext cx="21150" cy="320150"/>
            </a:xfrm>
            <a:custGeom>
              <a:avLst/>
              <a:gdLst/>
              <a:ahLst/>
              <a:cxnLst/>
              <a:rect l="l" t="t" r="r" b="b"/>
              <a:pathLst>
                <a:path w="846" h="12806" extrusionOk="0">
                  <a:moveTo>
                    <a:pt x="3" y="0"/>
                  </a:moveTo>
                  <a:cubicBezTo>
                    <a:pt x="3" y="0"/>
                    <a:pt x="3" y="0"/>
                    <a:pt x="3" y="0"/>
                  </a:cubicBezTo>
                  <a:cubicBezTo>
                    <a:pt x="0" y="0"/>
                    <a:pt x="4" y="45"/>
                    <a:pt x="12" y="130"/>
                  </a:cubicBezTo>
                  <a:cubicBezTo>
                    <a:pt x="22" y="222"/>
                    <a:pt x="35" y="346"/>
                    <a:pt x="52" y="503"/>
                  </a:cubicBezTo>
                  <a:cubicBezTo>
                    <a:pt x="90" y="833"/>
                    <a:pt x="143" y="1299"/>
                    <a:pt x="208" y="1871"/>
                  </a:cubicBezTo>
                  <a:cubicBezTo>
                    <a:pt x="340" y="3027"/>
                    <a:pt x="514" y="4624"/>
                    <a:pt x="642" y="6393"/>
                  </a:cubicBezTo>
                  <a:cubicBezTo>
                    <a:pt x="702" y="7278"/>
                    <a:pt x="745" y="8122"/>
                    <a:pt x="764" y="8890"/>
                  </a:cubicBezTo>
                  <a:cubicBezTo>
                    <a:pt x="778" y="9658"/>
                    <a:pt x="780" y="10350"/>
                    <a:pt x="753" y="10930"/>
                  </a:cubicBezTo>
                  <a:cubicBezTo>
                    <a:pt x="748" y="11075"/>
                    <a:pt x="742" y="11214"/>
                    <a:pt x="737" y="11345"/>
                  </a:cubicBezTo>
                  <a:cubicBezTo>
                    <a:pt x="728" y="11475"/>
                    <a:pt x="719" y="11598"/>
                    <a:pt x="710" y="11713"/>
                  </a:cubicBezTo>
                  <a:cubicBezTo>
                    <a:pt x="694" y="11943"/>
                    <a:pt x="682" y="12142"/>
                    <a:pt x="661" y="12303"/>
                  </a:cubicBezTo>
                  <a:cubicBezTo>
                    <a:pt x="644" y="12459"/>
                    <a:pt x="631" y="12583"/>
                    <a:pt x="620" y="12676"/>
                  </a:cubicBezTo>
                  <a:cubicBezTo>
                    <a:pt x="613" y="12760"/>
                    <a:pt x="610" y="12806"/>
                    <a:pt x="613" y="12806"/>
                  </a:cubicBezTo>
                  <a:cubicBezTo>
                    <a:pt x="613" y="12806"/>
                    <a:pt x="613" y="12806"/>
                    <a:pt x="613" y="12806"/>
                  </a:cubicBezTo>
                  <a:cubicBezTo>
                    <a:pt x="615" y="12806"/>
                    <a:pt x="623" y="12761"/>
                    <a:pt x="636" y="12677"/>
                  </a:cubicBezTo>
                  <a:cubicBezTo>
                    <a:pt x="649" y="12586"/>
                    <a:pt x="668" y="12463"/>
                    <a:pt x="690" y="12306"/>
                  </a:cubicBezTo>
                  <a:cubicBezTo>
                    <a:pt x="716" y="12146"/>
                    <a:pt x="732" y="11947"/>
                    <a:pt x="753" y="11717"/>
                  </a:cubicBezTo>
                  <a:cubicBezTo>
                    <a:pt x="764" y="11601"/>
                    <a:pt x="774" y="11478"/>
                    <a:pt x="785" y="11348"/>
                  </a:cubicBezTo>
                  <a:cubicBezTo>
                    <a:pt x="792" y="11217"/>
                    <a:pt x="800" y="11078"/>
                    <a:pt x="808" y="10933"/>
                  </a:cubicBezTo>
                  <a:cubicBezTo>
                    <a:pt x="841" y="10351"/>
                    <a:pt x="846" y="9658"/>
                    <a:pt x="835" y="8889"/>
                  </a:cubicBezTo>
                  <a:cubicBezTo>
                    <a:pt x="819" y="8120"/>
                    <a:pt x="779" y="7274"/>
                    <a:pt x="719" y="6388"/>
                  </a:cubicBezTo>
                  <a:cubicBezTo>
                    <a:pt x="591" y="4617"/>
                    <a:pt x="408" y="3019"/>
                    <a:pt x="262" y="1864"/>
                  </a:cubicBezTo>
                  <a:cubicBezTo>
                    <a:pt x="191" y="1287"/>
                    <a:pt x="127" y="821"/>
                    <a:pt x="82" y="499"/>
                  </a:cubicBezTo>
                  <a:cubicBezTo>
                    <a:pt x="59" y="343"/>
                    <a:pt x="41" y="219"/>
                    <a:pt x="28" y="129"/>
                  </a:cubicBezTo>
                  <a:cubicBezTo>
                    <a:pt x="15" y="45"/>
                    <a:pt x="6" y="0"/>
                    <a:pt x="3"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1"/>
            <p:cNvSpPr/>
            <p:nvPr/>
          </p:nvSpPr>
          <p:spPr>
            <a:xfrm>
              <a:off x="3261725" y="4030963"/>
              <a:ext cx="1950" cy="37175"/>
            </a:xfrm>
            <a:custGeom>
              <a:avLst/>
              <a:gdLst/>
              <a:ahLst/>
              <a:cxnLst/>
              <a:rect l="l" t="t" r="r" b="b"/>
              <a:pathLst>
                <a:path w="78" h="1487" extrusionOk="0">
                  <a:moveTo>
                    <a:pt x="39" y="0"/>
                  </a:moveTo>
                  <a:cubicBezTo>
                    <a:pt x="18" y="0"/>
                    <a:pt x="1" y="333"/>
                    <a:pt x="1" y="743"/>
                  </a:cubicBezTo>
                  <a:cubicBezTo>
                    <a:pt x="1" y="1154"/>
                    <a:pt x="18" y="1486"/>
                    <a:pt x="39" y="1486"/>
                  </a:cubicBezTo>
                  <a:cubicBezTo>
                    <a:pt x="61" y="1486"/>
                    <a:pt x="78" y="1154"/>
                    <a:pt x="78" y="743"/>
                  </a:cubicBezTo>
                  <a:cubicBezTo>
                    <a:pt x="78" y="333"/>
                    <a:pt x="61" y="0"/>
                    <a:pt x="39"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1"/>
            <p:cNvSpPr/>
            <p:nvPr/>
          </p:nvSpPr>
          <p:spPr>
            <a:xfrm>
              <a:off x="3261750" y="4031088"/>
              <a:ext cx="14525" cy="39750"/>
            </a:xfrm>
            <a:custGeom>
              <a:avLst/>
              <a:gdLst/>
              <a:ahLst/>
              <a:cxnLst/>
              <a:rect l="l" t="t" r="r" b="b"/>
              <a:pathLst>
                <a:path w="581" h="1590" extrusionOk="0">
                  <a:moveTo>
                    <a:pt x="21" y="0"/>
                  </a:moveTo>
                  <a:cubicBezTo>
                    <a:pt x="21" y="0"/>
                    <a:pt x="21" y="0"/>
                    <a:pt x="21" y="0"/>
                  </a:cubicBezTo>
                  <a:cubicBezTo>
                    <a:pt x="1" y="6"/>
                    <a:pt x="77" y="373"/>
                    <a:pt x="227" y="811"/>
                  </a:cubicBezTo>
                  <a:cubicBezTo>
                    <a:pt x="428" y="1368"/>
                    <a:pt x="537" y="1590"/>
                    <a:pt x="556" y="1590"/>
                  </a:cubicBezTo>
                  <a:cubicBezTo>
                    <a:pt x="559" y="1590"/>
                    <a:pt x="560" y="1585"/>
                    <a:pt x="560" y="1576"/>
                  </a:cubicBezTo>
                  <a:cubicBezTo>
                    <a:pt x="581" y="1568"/>
                    <a:pt x="448" y="1219"/>
                    <a:pt x="299" y="785"/>
                  </a:cubicBezTo>
                  <a:cubicBezTo>
                    <a:pt x="151" y="354"/>
                    <a:pt x="43" y="0"/>
                    <a:pt x="2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1"/>
            <p:cNvSpPr/>
            <p:nvPr/>
          </p:nvSpPr>
          <p:spPr>
            <a:xfrm>
              <a:off x="3080650" y="4926663"/>
              <a:ext cx="137850" cy="111600"/>
            </a:xfrm>
            <a:custGeom>
              <a:avLst/>
              <a:gdLst/>
              <a:ahLst/>
              <a:cxnLst/>
              <a:rect l="l" t="t" r="r" b="b"/>
              <a:pathLst>
                <a:path w="5514" h="4464" extrusionOk="0">
                  <a:moveTo>
                    <a:pt x="4" y="0"/>
                  </a:moveTo>
                  <a:lnTo>
                    <a:pt x="0" y="4432"/>
                  </a:lnTo>
                  <a:lnTo>
                    <a:pt x="5513" y="4464"/>
                  </a:lnTo>
                  <a:cubicBezTo>
                    <a:pt x="5485" y="3937"/>
                    <a:pt x="2638" y="2863"/>
                    <a:pt x="2638" y="2863"/>
                  </a:cubicBezTo>
                  <a:lnTo>
                    <a:pt x="2757" y="24"/>
                  </a:lnTo>
                  <a:lnTo>
                    <a:pt x="4" y="0"/>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1"/>
            <p:cNvSpPr/>
            <p:nvPr/>
          </p:nvSpPr>
          <p:spPr>
            <a:xfrm>
              <a:off x="3099525" y="4991763"/>
              <a:ext cx="11925" cy="10750"/>
            </a:xfrm>
            <a:custGeom>
              <a:avLst/>
              <a:gdLst/>
              <a:ahLst/>
              <a:cxnLst/>
              <a:rect l="l" t="t" r="r" b="b"/>
              <a:pathLst>
                <a:path w="477" h="430" extrusionOk="0">
                  <a:moveTo>
                    <a:pt x="227" y="1"/>
                  </a:moveTo>
                  <a:cubicBezTo>
                    <a:pt x="204" y="1"/>
                    <a:pt x="182" y="5"/>
                    <a:pt x="162" y="15"/>
                  </a:cubicBezTo>
                  <a:lnTo>
                    <a:pt x="162" y="15"/>
                  </a:lnTo>
                  <a:cubicBezTo>
                    <a:pt x="65" y="52"/>
                    <a:pt x="0" y="164"/>
                    <a:pt x="22" y="266"/>
                  </a:cubicBezTo>
                  <a:cubicBezTo>
                    <a:pt x="44" y="359"/>
                    <a:pt x="137" y="430"/>
                    <a:pt x="231" y="430"/>
                  </a:cubicBezTo>
                  <a:cubicBezTo>
                    <a:pt x="246" y="430"/>
                    <a:pt x="260" y="428"/>
                    <a:pt x="275" y="424"/>
                  </a:cubicBezTo>
                  <a:cubicBezTo>
                    <a:pt x="382" y="397"/>
                    <a:pt x="476" y="257"/>
                    <a:pt x="440" y="152"/>
                  </a:cubicBezTo>
                  <a:cubicBezTo>
                    <a:pt x="412" y="69"/>
                    <a:pt x="314" y="1"/>
                    <a:pt x="227"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1"/>
            <p:cNvSpPr/>
            <p:nvPr/>
          </p:nvSpPr>
          <p:spPr>
            <a:xfrm>
              <a:off x="3135775" y="4996913"/>
              <a:ext cx="13150" cy="8450"/>
            </a:xfrm>
            <a:custGeom>
              <a:avLst/>
              <a:gdLst/>
              <a:ahLst/>
              <a:cxnLst/>
              <a:rect l="l" t="t" r="r" b="b"/>
              <a:pathLst>
                <a:path w="526" h="338" extrusionOk="0">
                  <a:moveTo>
                    <a:pt x="435" y="0"/>
                  </a:moveTo>
                  <a:cubicBezTo>
                    <a:pt x="374" y="0"/>
                    <a:pt x="289" y="17"/>
                    <a:pt x="204" y="70"/>
                  </a:cubicBezTo>
                  <a:cubicBezTo>
                    <a:pt x="41" y="171"/>
                    <a:pt x="0" y="332"/>
                    <a:pt x="25" y="337"/>
                  </a:cubicBezTo>
                  <a:cubicBezTo>
                    <a:pt x="26" y="338"/>
                    <a:pt x="28" y="338"/>
                    <a:pt x="29" y="338"/>
                  </a:cubicBezTo>
                  <a:cubicBezTo>
                    <a:pt x="56" y="338"/>
                    <a:pt x="125" y="228"/>
                    <a:pt x="254" y="149"/>
                  </a:cubicBezTo>
                  <a:cubicBezTo>
                    <a:pt x="387" y="64"/>
                    <a:pt x="522" y="53"/>
                    <a:pt x="523" y="25"/>
                  </a:cubicBezTo>
                  <a:cubicBezTo>
                    <a:pt x="526" y="14"/>
                    <a:pt x="490" y="0"/>
                    <a:pt x="435"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1"/>
            <p:cNvSpPr/>
            <p:nvPr/>
          </p:nvSpPr>
          <p:spPr>
            <a:xfrm>
              <a:off x="3153475" y="5003313"/>
              <a:ext cx="9950" cy="10725"/>
            </a:xfrm>
            <a:custGeom>
              <a:avLst/>
              <a:gdLst/>
              <a:ahLst/>
              <a:cxnLst/>
              <a:rect l="l" t="t" r="r" b="b"/>
              <a:pathLst>
                <a:path w="398" h="429" extrusionOk="0">
                  <a:moveTo>
                    <a:pt x="361" y="1"/>
                  </a:moveTo>
                  <a:cubicBezTo>
                    <a:pt x="310" y="1"/>
                    <a:pt x="202" y="34"/>
                    <a:pt x="117" y="136"/>
                  </a:cubicBezTo>
                  <a:cubicBezTo>
                    <a:pt x="1" y="273"/>
                    <a:pt x="17" y="429"/>
                    <a:pt x="42" y="429"/>
                  </a:cubicBezTo>
                  <a:cubicBezTo>
                    <a:pt x="42" y="429"/>
                    <a:pt x="43" y="429"/>
                    <a:pt x="43" y="429"/>
                  </a:cubicBezTo>
                  <a:cubicBezTo>
                    <a:pt x="43" y="429"/>
                    <a:pt x="43" y="429"/>
                    <a:pt x="43" y="429"/>
                  </a:cubicBezTo>
                  <a:cubicBezTo>
                    <a:pt x="69" y="429"/>
                    <a:pt x="94" y="307"/>
                    <a:pt x="189" y="196"/>
                  </a:cubicBezTo>
                  <a:cubicBezTo>
                    <a:pt x="280" y="83"/>
                    <a:pt x="397" y="38"/>
                    <a:pt x="391" y="12"/>
                  </a:cubicBezTo>
                  <a:cubicBezTo>
                    <a:pt x="391" y="5"/>
                    <a:pt x="380" y="1"/>
                    <a:pt x="361"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1"/>
            <p:cNvSpPr/>
            <p:nvPr/>
          </p:nvSpPr>
          <p:spPr>
            <a:xfrm>
              <a:off x="3169875" y="5009363"/>
              <a:ext cx="7300" cy="11625"/>
            </a:xfrm>
            <a:custGeom>
              <a:avLst/>
              <a:gdLst/>
              <a:ahLst/>
              <a:cxnLst/>
              <a:rect l="l" t="t" r="r" b="b"/>
              <a:pathLst>
                <a:path w="292" h="465" extrusionOk="0">
                  <a:moveTo>
                    <a:pt x="266" y="1"/>
                  </a:moveTo>
                  <a:cubicBezTo>
                    <a:pt x="231" y="1"/>
                    <a:pt x="128" y="60"/>
                    <a:pt x="69" y="188"/>
                  </a:cubicBezTo>
                  <a:cubicBezTo>
                    <a:pt x="0" y="332"/>
                    <a:pt x="34" y="464"/>
                    <a:pt x="59" y="464"/>
                  </a:cubicBezTo>
                  <a:cubicBezTo>
                    <a:pt x="59" y="464"/>
                    <a:pt x="60" y="464"/>
                    <a:pt x="60" y="464"/>
                  </a:cubicBezTo>
                  <a:cubicBezTo>
                    <a:pt x="87" y="462"/>
                    <a:pt x="95" y="348"/>
                    <a:pt x="154" y="228"/>
                  </a:cubicBezTo>
                  <a:cubicBezTo>
                    <a:pt x="209" y="106"/>
                    <a:pt x="291" y="28"/>
                    <a:pt x="277" y="5"/>
                  </a:cubicBezTo>
                  <a:cubicBezTo>
                    <a:pt x="275" y="2"/>
                    <a:pt x="271" y="1"/>
                    <a:pt x="266"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1"/>
            <p:cNvSpPr/>
            <p:nvPr/>
          </p:nvSpPr>
          <p:spPr>
            <a:xfrm>
              <a:off x="3133025" y="4978838"/>
              <a:ext cx="15025" cy="3350"/>
            </a:xfrm>
            <a:custGeom>
              <a:avLst/>
              <a:gdLst/>
              <a:ahLst/>
              <a:cxnLst/>
              <a:rect l="l" t="t" r="r" b="b"/>
              <a:pathLst>
                <a:path w="601" h="134" extrusionOk="0">
                  <a:moveTo>
                    <a:pt x="326" y="0"/>
                  </a:moveTo>
                  <a:cubicBezTo>
                    <a:pt x="316" y="0"/>
                    <a:pt x="306" y="0"/>
                    <a:pt x="296" y="1"/>
                  </a:cubicBezTo>
                  <a:cubicBezTo>
                    <a:pt x="117" y="10"/>
                    <a:pt x="1" y="108"/>
                    <a:pt x="16" y="128"/>
                  </a:cubicBezTo>
                  <a:cubicBezTo>
                    <a:pt x="18" y="132"/>
                    <a:pt x="25" y="134"/>
                    <a:pt x="34" y="134"/>
                  </a:cubicBezTo>
                  <a:cubicBezTo>
                    <a:pt x="75" y="134"/>
                    <a:pt x="177" y="99"/>
                    <a:pt x="301" y="94"/>
                  </a:cubicBezTo>
                  <a:cubicBezTo>
                    <a:pt x="319" y="93"/>
                    <a:pt x="337" y="93"/>
                    <a:pt x="354" y="93"/>
                  </a:cubicBezTo>
                  <a:cubicBezTo>
                    <a:pt x="444" y="93"/>
                    <a:pt x="519" y="106"/>
                    <a:pt x="559" y="106"/>
                  </a:cubicBezTo>
                  <a:cubicBezTo>
                    <a:pt x="575" y="106"/>
                    <a:pt x="585" y="104"/>
                    <a:pt x="588" y="98"/>
                  </a:cubicBezTo>
                  <a:cubicBezTo>
                    <a:pt x="601" y="78"/>
                    <a:pt x="490" y="0"/>
                    <a:pt x="326"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1"/>
            <p:cNvSpPr/>
            <p:nvPr/>
          </p:nvSpPr>
          <p:spPr>
            <a:xfrm>
              <a:off x="3126750" y="4955763"/>
              <a:ext cx="21325" cy="11725"/>
            </a:xfrm>
            <a:custGeom>
              <a:avLst/>
              <a:gdLst/>
              <a:ahLst/>
              <a:cxnLst/>
              <a:rect l="l" t="t" r="r" b="b"/>
              <a:pathLst>
                <a:path w="853" h="469" extrusionOk="0">
                  <a:moveTo>
                    <a:pt x="165" y="93"/>
                  </a:moveTo>
                  <a:cubicBezTo>
                    <a:pt x="186" y="93"/>
                    <a:pt x="210" y="97"/>
                    <a:pt x="236" y="104"/>
                  </a:cubicBezTo>
                  <a:cubicBezTo>
                    <a:pt x="292" y="117"/>
                    <a:pt x="345" y="134"/>
                    <a:pt x="394" y="154"/>
                  </a:cubicBezTo>
                  <a:cubicBezTo>
                    <a:pt x="492" y="194"/>
                    <a:pt x="575" y="246"/>
                    <a:pt x="640" y="295"/>
                  </a:cubicBezTo>
                  <a:cubicBezTo>
                    <a:pt x="708" y="347"/>
                    <a:pt x="758" y="395"/>
                    <a:pt x="792" y="428"/>
                  </a:cubicBezTo>
                  <a:lnTo>
                    <a:pt x="792" y="428"/>
                  </a:lnTo>
                  <a:cubicBezTo>
                    <a:pt x="746" y="418"/>
                    <a:pt x="676" y="405"/>
                    <a:pt x="592" y="381"/>
                  </a:cubicBezTo>
                  <a:cubicBezTo>
                    <a:pt x="513" y="358"/>
                    <a:pt x="421" y="325"/>
                    <a:pt x="325" y="277"/>
                  </a:cubicBezTo>
                  <a:cubicBezTo>
                    <a:pt x="277" y="253"/>
                    <a:pt x="228" y="225"/>
                    <a:pt x="179" y="192"/>
                  </a:cubicBezTo>
                  <a:cubicBezTo>
                    <a:pt x="155" y="176"/>
                    <a:pt x="131" y="161"/>
                    <a:pt x="118" y="144"/>
                  </a:cubicBezTo>
                  <a:cubicBezTo>
                    <a:pt x="106" y="128"/>
                    <a:pt x="107" y="123"/>
                    <a:pt x="113" y="114"/>
                  </a:cubicBezTo>
                  <a:cubicBezTo>
                    <a:pt x="121" y="99"/>
                    <a:pt x="140" y="93"/>
                    <a:pt x="165" y="93"/>
                  </a:cubicBezTo>
                  <a:close/>
                  <a:moveTo>
                    <a:pt x="164" y="0"/>
                  </a:moveTo>
                  <a:cubicBezTo>
                    <a:pt x="161" y="0"/>
                    <a:pt x="158" y="0"/>
                    <a:pt x="154" y="0"/>
                  </a:cubicBezTo>
                  <a:cubicBezTo>
                    <a:pt x="114" y="0"/>
                    <a:pt x="64" y="19"/>
                    <a:pt x="35" y="61"/>
                  </a:cubicBezTo>
                  <a:cubicBezTo>
                    <a:pt x="0" y="104"/>
                    <a:pt x="17" y="176"/>
                    <a:pt x="47" y="205"/>
                  </a:cubicBezTo>
                  <a:cubicBezTo>
                    <a:pt x="75" y="237"/>
                    <a:pt x="104" y="253"/>
                    <a:pt x="130" y="269"/>
                  </a:cubicBezTo>
                  <a:cubicBezTo>
                    <a:pt x="183" y="303"/>
                    <a:pt x="236" y="331"/>
                    <a:pt x="288" y="355"/>
                  </a:cubicBezTo>
                  <a:cubicBezTo>
                    <a:pt x="392" y="402"/>
                    <a:pt x="492" y="430"/>
                    <a:pt x="576" y="445"/>
                  </a:cubicBezTo>
                  <a:cubicBezTo>
                    <a:pt x="649" y="458"/>
                    <a:pt x="711" y="462"/>
                    <a:pt x="758" y="462"/>
                  </a:cubicBezTo>
                  <a:cubicBezTo>
                    <a:pt x="786" y="462"/>
                    <a:pt x="808" y="461"/>
                    <a:pt x="824" y="458"/>
                  </a:cubicBezTo>
                  <a:lnTo>
                    <a:pt x="824" y="458"/>
                  </a:lnTo>
                  <a:cubicBezTo>
                    <a:pt x="832" y="465"/>
                    <a:pt x="837" y="469"/>
                    <a:pt x="841" y="469"/>
                  </a:cubicBezTo>
                  <a:cubicBezTo>
                    <a:pt x="842" y="469"/>
                    <a:pt x="842" y="469"/>
                    <a:pt x="843" y="468"/>
                  </a:cubicBezTo>
                  <a:cubicBezTo>
                    <a:pt x="845" y="467"/>
                    <a:pt x="845" y="463"/>
                    <a:pt x="842" y="455"/>
                  </a:cubicBezTo>
                  <a:lnTo>
                    <a:pt x="842" y="455"/>
                  </a:lnTo>
                  <a:cubicBezTo>
                    <a:pt x="849" y="452"/>
                    <a:pt x="853" y="450"/>
                    <a:pt x="853" y="448"/>
                  </a:cubicBezTo>
                  <a:cubicBezTo>
                    <a:pt x="853" y="445"/>
                    <a:pt x="847" y="441"/>
                    <a:pt x="835" y="438"/>
                  </a:cubicBezTo>
                  <a:lnTo>
                    <a:pt x="835" y="438"/>
                  </a:lnTo>
                  <a:cubicBezTo>
                    <a:pt x="817" y="399"/>
                    <a:pt x="769" y="325"/>
                    <a:pt x="682" y="244"/>
                  </a:cubicBezTo>
                  <a:cubicBezTo>
                    <a:pt x="619" y="184"/>
                    <a:pt x="534" y="123"/>
                    <a:pt x="428" y="74"/>
                  </a:cubicBezTo>
                  <a:cubicBezTo>
                    <a:pt x="376" y="51"/>
                    <a:pt x="318" y="30"/>
                    <a:pt x="257" y="15"/>
                  </a:cubicBezTo>
                  <a:cubicBezTo>
                    <a:pt x="230" y="8"/>
                    <a:pt x="200" y="0"/>
                    <a:pt x="164"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1"/>
            <p:cNvSpPr/>
            <p:nvPr/>
          </p:nvSpPr>
          <p:spPr>
            <a:xfrm>
              <a:off x="3145275" y="4946038"/>
              <a:ext cx="11150" cy="21900"/>
            </a:xfrm>
            <a:custGeom>
              <a:avLst/>
              <a:gdLst/>
              <a:ahLst/>
              <a:cxnLst/>
              <a:rect l="l" t="t" r="r" b="b"/>
              <a:pathLst>
                <a:path w="446" h="876" extrusionOk="0">
                  <a:moveTo>
                    <a:pt x="296" y="1"/>
                  </a:moveTo>
                  <a:cubicBezTo>
                    <a:pt x="295" y="1"/>
                    <a:pt x="293" y="1"/>
                    <a:pt x="292" y="1"/>
                  </a:cubicBezTo>
                  <a:cubicBezTo>
                    <a:pt x="188" y="12"/>
                    <a:pt x="148" y="85"/>
                    <a:pt x="116" y="139"/>
                  </a:cubicBezTo>
                  <a:cubicBezTo>
                    <a:pt x="85" y="195"/>
                    <a:pt x="62" y="251"/>
                    <a:pt x="44" y="306"/>
                  </a:cubicBezTo>
                  <a:cubicBezTo>
                    <a:pt x="10" y="417"/>
                    <a:pt x="1" y="522"/>
                    <a:pt x="5" y="608"/>
                  </a:cubicBezTo>
                  <a:cubicBezTo>
                    <a:pt x="14" y="779"/>
                    <a:pt x="64" y="876"/>
                    <a:pt x="75" y="876"/>
                  </a:cubicBezTo>
                  <a:cubicBezTo>
                    <a:pt x="75" y="876"/>
                    <a:pt x="76" y="876"/>
                    <a:pt x="76" y="876"/>
                  </a:cubicBezTo>
                  <a:cubicBezTo>
                    <a:pt x="91" y="871"/>
                    <a:pt x="63" y="771"/>
                    <a:pt x="71" y="608"/>
                  </a:cubicBezTo>
                  <a:cubicBezTo>
                    <a:pt x="76" y="528"/>
                    <a:pt x="91" y="433"/>
                    <a:pt x="126" y="333"/>
                  </a:cubicBezTo>
                  <a:cubicBezTo>
                    <a:pt x="144" y="284"/>
                    <a:pt x="167" y="234"/>
                    <a:pt x="195" y="184"/>
                  </a:cubicBezTo>
                  <a:cubicBezTo>
                    <a:pt x="218" y="138"/>
                    <a:pt x="265" y="94"/>
                    <a:pt x="292" y="94"/>
                  </a:cubicBezTo>
                  <a:cubicBezTo>
                    <a:pt x="293" y="94"/>
                    <a:pt x="295" y="94"/>
                    <a:pt x="296" y="94"/>
                  </a:cubicBezTo>
                  <a:cubicBezTo>
                    <a:pt x="316" y="94"/>
                    <a:pt x="336" y="139"/>
                    <a:pt x="345" y="195"/>
                  </a:cubicBezTo>
                  <a:cubicBezTo>
                    <a:pt x="354" y="249"/>
                    <a:pt x="354" y="303"/>
                    <a:pt x="349" y="354"/>
                  </a:cubicBezTo>
                  <a:cubicBezTo>
                    <a:pt x="338" y="456"/>
                    <a:pt x="301" y="546"/>
                    <a:pt x="260" y="613"/>
                  </a:cubicBezTo>
                  <a:cubicBezTo>
                    <a:pt x="176" y="750"/>
                    <a:pt x="83" y="801"/>
                    <a:pt x="92" y="814"/>
                  </a:cubicBezTo>
                  <a:cubicBezTo>
                    <a:pt x="92" y="816"/>
                    <a:pt x="93" y="816"/>
                    <a:pt x="96" y="816"/>
                  </a:cubicBezTo>
                  <a:cubicBezTo>
                    <a:pt x="117" y="816"/>
                    <a:pt x="218" y="777"/>
                    <a:pt x="315" y="650"/>
                  </a:cubicBezTo>
                  <a:cubicBezTo>
                    <a:pt x="367" y="580"/>
                    <a:pt x="416" y="483"/>
                    <a:pt x="435" y="366"/>
                  </a:cubicBezTo>
                  <a:cubicBezTo>
                    <a:pt x="443" y="307"/>
                    <a:pt x="445" y="244"/>
                    <a:pt x="436" y="180"/>
                  </a:cubicBezTo>
                  <a:cubicBezTo>
                    <a:pt x="429" y="147"/>
                    <a:pt x="425" y="116"/>
                    <a:pt x="408" y="78"/>
                  </a:cubicBezTo>
                  <a:cubicBezTo>
                    <a:pt x="392" y="42"/>
                    <a:pt x="349" y="1"/>
                    <a:pt x="296"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1"/>
            <p:cNvSpPr/>
            <p:nvPr/>
          </p:nvSpPr>
          <p:spPr>
            <a:xfrm>
              <a:off x="2848700" y="4906388"/>
              <a:ext cx="126025" cy="168150"/>
            </a:xfrm>
            <a:custGeom>
              <a:avLst/>
              <a:gdLst/>
              <a:ahLst/>
              <a:cxnLst/>
              <a:rect l="l" t="t" r="r" b="b"/>
              <a:pathLst>
                <a:path w="5041" h="6726" extrusionOk="0">
                  <a:moveTo>
                    <a:pt x="2524" y="0"/>
                  </a:moveTo>
                  <a:lnTo>
                    <a:pt x="1629" y="3554"/>
                  </a:lnTo>
                  <a:lnTo>
                    <a:pt x="110" y="6160"/>
                  </a:lnTo>
                  <a:cubicBezTo>
                    <a:pt x="0" y="6348"/>
                    <a:pt x="73" y="6589"/>
                    <a:pt x="268" y="6686"/>
                  </a:cubicBezTo>
                  <a:cubicBezTo>
                    <a:pt x="320" y="6712"/>
                    <a:pt x="377" y="6725"/>
                    <a:pt x="434" y="6725"/>
                  </a:cubicBezTo>
                  <a:cubicBezTo>
                    <a:pt x="495" y="6725"/>
                    <a:pt x="556" y="6710"/>
                    <a:pt x="612" y="6680"/>
                  </a:cubicBezTo>
                  <a:cubicBezTo>
                    <a:pt x="1294" y="6312"/>
                    <a:pt x="3795" y="4947"/>
                    <a:pt x="3847" y="4683"/>
                  </a:cubicBezTo>
                  <a:cubicBezTo>
                    <a:pt x="3905" y="4377"/>
                    <a:pt x="5040" y="996"/>
                    <a:pt x="5040" y="996"/>
                  </a:cubicBezTo>
                  <a:lnTo>
                    <a:pt x="2524" y="0"/>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1"/>
            <p:cNvSpPr/>
            <p:nvPr/>
          </p:nvSpPr>
          <p:spPr>
            <a:xfrm>
              <a:off x="2855375" y="5017488"/>
              <a:ext cx="91150" cy="57150"/>
            </a:xfrm>
            <a:custGeom>
              <a:avLst/>
              <a:gdLst/>
              <a:ahLst/>
              <a:cxnLst/>
              <a:rect l="l" t="t" r="r" b="b"/>
              <a:pathLst>
                <a:path w="3646" h="2286" extrusionOk="0">
                  <a:moveTo>
                    <a:pt x="3645" y="0"/>
                  </a:moveTo>
                  <a:lnTo>
                    <a:pt x="1" y="2242"/>
                  </a:lnTo>
                  <a:cubicBezTo>
                    <a:pt x="55" y="2271"/>
                    <a:pt x="115" y="2285"/>
                    <a:pt x="176" y="2285"/>
                  </a:cubicBezTo>
                  <a:cubicBezTo>
                    <a:pt x="237" y="2285"/>
                    <a:pt x="299" y="2270"/>
                    <a:pt x="355" y="2239"/>
                  </a:cubicBezTo>
                  <a:cubicBezTo>
                    <a:pt x="2247" y="1207"/>
                    <a:pt x="3080" y="668"/>
                    <a:pt x="3377" y="468"/>
                  </a:cubicBezTo>
                  <a:cubicBezTo>
                    <a:pt x="3488" y="392"/>
                    <a:pt x="3568" y="279"/>
                    <a:pt x="3604" y="150"/>
                  </a:cubicBezTo>
                  <a:lnTo>
                    <a:pt x="36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1"/>
            <p:cNvSpPr/>
            <p:nvPr/>
          </p:nvSpPr>
          <p:spPr>
            <a:xfrm>
              <a:off x="2932025" y="4983663"/>
              <a:ext cx="12175" cy="10800"/>
            </a:xfrm>
            <a:custGeom>
              <a:avLst/>
              <a:gdLst/>
              <a:ahLst/>
              <a:cxnLst/>
              <a:rect l="l" t="t" r="r" b="b"/>
              <a:pathLst>
                <a:path w="487" h="432" extrusionOk="0">
                  <a:moveTo>
                    <a:pt x="229" y="0"/>
                  </a:moveTo>
                  <a:cubicBezTo>
                    <a:pt x="202" y="0"/>
                    <a:pt x="176" y="6"/>
                    <a:pt x="153" y="20"/>
                  </a:cubicBezTo>
                  <a:lnTo>
                    <a:pt x="153" y="20"/>
                  </a:lnTo>
                  <a:cubicBezTo>
                    <a:pt x="57" y="63"/>
                    <a:pt x="0" y="181"/>
                    <a:pt x="31" y="283"/>
                  </a:cubicBezTo>
                  <a:cubicBezTo>
                    <a:pt x="57" y="370"/>
                    <a:pt x="148" y="432"/>
                    <a:pt x="238" y="432"/>
                  </a:cubicBezTo>
                  <a:cubicBezTo>
                    <a:pt x="258" y="432"/>
                    <a:pt x="277" y="429"/>
                    <a:pt x="296" y="423"/>
                  </a:cubicBezTo>
                  <a:cubicBezTo>
                    <a:pt x="403" y="388"/>
                    <a:pt x="487" y="239"/>
                    <a:pt x="442" y="137"/>
                  </a:cubicBezTo>
                  <a:cubicBezTo>
                    <a:pt x="409" y="60"/>
                    <a:pt x="314"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1"/>
            <p:cNvSpPr/>
            <p:nvPr/>
          </p:nvSpPr>
          <p:spPr>
            <a:xfrm>
              <a:off x="2879925" y="5011863"/>
              <a:ext cx="22725" cy="16775"/>
            </a:xfrm>
            <a:custGeom>
              <a:avLst/>
              <a:gdLst/>
              <a:ahLst/>
              <a:cxnLst/>
              <a:rect l="l" t="t" r="r" b="b"/>
              <a:pathLst>
                <a:path w="909" h="671" extrusionOk="0">
                  <a:moveTo>
                    <a:pt x="31" y="0"/>
                  </a:moveTo>
                  <a:cubicBezTo>
                    <a:pt x="14" y="0"/>
                    <a:pt x="5" y="3"/>
                    <a:pt x="5" y="6"/>
                  </a:cubicBezTo>
                  <a:cubicBezTo>
                    <a:pt x="0" y="31"/>
                    <a:pt x="251" y="87"/>
                    <a:pt x="496" y="274"/>
                  </a:cubicBezTo>
                  <a:cubicBezTo>
                    <a:pt x="737" y="452"/>
                    <a:pt x="861" y="670"/>
                    <a:pt x="887" y="670"/>
                  </a:cubicBezTo>
                  <a:cubicBezTo>
                    <a:pt x="888" y="670"/>
                    <a:pt x="888" y="670"/>
                    <a:pt x="889" y="670"/>
                  </a:cubicBezTo>
                  <a:cubicBezTo>
                    <a:pt x="909" y="665"/>
                    <a:pt x="809" y="406"/>
                    <a:pt x="544" y="209"/>
                  </a:cubicBezTo>
                  <a:cubicBezTo>
                    <a:pt x="329" y="46"/>
                    <a:pt x="105" y="0"/>
                    <a:pt x="3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1"/>
            <p:cNvSpPr/>
            <p:nvPr/>
          </p:nvSpPr>
          <p:spPr>
            <a:xfrm>
              <a:off x="2888375" y="4994038"/>
              <a:ext cx="23225" cy="8200"/>
            </a:xfrm>
            <a:custGeom>
              <a:avLst/>
              <a:gdLst/>
              <a:ahLst/>
              <a:cxnLst/>
              <a:rect l="l" t="t" r="r" b="b"/>
              <a:pathLst>
                <a:path w="929" h="328" extrusionOk="0">
                  <a:moveTo>
                    <a:pt x="180" y="1"/>
                  </a:moveTo>
                  <a:cubicBezTo>
                    <a:pt x="71" y="1"/>
                    <a:pt x="1" y="20"/>
                    <a:pt x="3" y="31"/>
                  </a:cubicBezTo>
                  <a:cubicBezTo>
                    <a:pt x="4" y="55"/>
                    <a:pt x="223" y="46"/>
                    <a:pt x="474" y="129"/>
                  </a:cubicBezTo>
                  <a:cubicBezTo>
                    <a:pt x="710" y="204"/>
                    <a:pt x="877" y="327"/>
                    <a:pt x="909" y="327"/>
                  </a:cubicBezTo>
                  <a:cubicBezTo>
                    <a:pt x="911" y="327"/>
                    <a:pt x="912" y="327"/>
                    <a:pt x="913" y="326"/>
                  </a:cubicBezTo>
                  <a:cubicBezTo>
                    <a:pt x="929" y="312"/>
                    <a:pt x="769" y="139"/>
                    <a:pt x="499" y="52"/>
                  </a:cubicBezTo>
                  <a:cubicBezTo>
                    <a:pt x="379" y="13"/>
                    <a:pt x="267" y="1"/>
                    <a:pt x="180"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1"/>
            <p:cNvSpPr/>
            <p:nvPr/>
          </p:nvSpPr>
          <p:spPr>
            <a:xfrm>
              <a:off x="2894525" y="4968313"/>
              <a:ext cx="24125" cy="8000"/>
            </a:xfrm>
            <a:custGeom>
              <a:avLst/>
              <a:gdLst/>
              <a:ahLst/>
              <a:cxnLst/>
              <a:rect l="l" t="t" r="r" b="b"/>
              <a:pathLst>
                <a:path w="965" h="320" extrusionOk="0">
                  <a:moveTo>
                    <a:pt x="329" y="0"/>
                  </a:moveTo>
                  <a:cubicBezTo>
                    <a:pt x="259" y="0"/>
                    <a:pt x="196" y="9"/>
                    <a:pt x="145" y="22"/>
                  </a:cubicBezTo>
                  <a:cubicBezTo>
                    <a:pt x="51" y="47"/>
                    <a:pt x="0" y="81"/>
                    <a:pt x="4" y="89"/>
                  </a:cubicBezTo>
                  <a:cubicBezTo>
                    <a:pt x="5" y="92"/>
                    <a:pt x="9" y="94"/>
                    <a:pt x="18" y="94"/>
                  </a:cubicBezTo>
                  <a:cubicBezTo>
                    <a:pt x="52" y="94"/>
                    <a:pt x="144" y="73"/>
                    <a:pt x="267" y="73"/>
                  </a:cubicBezTo>
                  <a:cubicBezTo>
                    <a:pt x="338" y="73"/>
                    <a:pt x="419" y="80"/>
                    <a:pt x="505" y="102"/>
                  </a:cubicBezTo>
                  <a:cubicBezTo>
                    <a:pt x="764" y="161"/>
                    <a:pt x="924" y="319"/>
                    <a:pt x="953" y="319"/>
                  </a:cubicBezTo>
                  <a:cubicBezTo>
                    <a:pt x="954" y="319"/>
                    <a:pt x="955" y="319"/>
                    <a:pt x="956" y="318"/>
                  </a:cubicBezTo>
                  <a:cubicBezTo>
                    <a:pt x="964" y="311"/>
                    <a:pt x="934" y="259"/>
                    <a:pt x="861" y="194"/>
                  </a:cubicBezTo>
                  <a:cubicBezTo>
                    <a:pt x="789" y="129"/>
                    <a:pt x="669" y="58"/>
                    <a:pt x="523" y="23"/>
                  </a:cubicBezTo>
                  <a:cubicBezTo>
                    <a:pt x="456" y="7"/>
                    <a:pt x="390" y="0"/>
                    <a:pt x="329"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1"/>
            <p:cNvSpPr/>
            <p:nvPr/>
          </p:nvSpPr>
          <p:spPr>
            <a:xfrm>
              <a:off x="2897350" y="4948588"/>
              <a:ext cx="27575" cy="17475"/>
            </a:xfrm>
            <a:custGeom>
              <a:avLst/>
              <a:gdLst/>
              <a:ahLst/>
              <a:cxnLst/>
              <a:rect l="l" t="t" r="r" b="b"/>
              <a:pathLst>
                <a:path w="1103" h="699" extrusionOk="0">
                  <a:moveTo>
                    <a:pt x="156" y="69"/>
                  </a:moveTo>
                  <a:cubicBezTo>
                    <a:pt x="168" y="69"/>
                    <a:pt x="180" y="71"/>
                    <a:pt x="193" y="76"/>
                  </a:cubicBezTo>
                  <a:cubicBezTo>
                    <a:pt x="267" y="104"/>
                    <a:pt x="322" y="175"/>
                    <a:pt x="371" y="233"/>
                  </a:cubicBezTo>
                  <a:cubicBezTo>
                    <a:pt x="440" y="323"/>
                    <a:pt x="487" y="407"/>
                    <a:pt x="520" y="477"/>
                  </a:cubicBezTo>
                  <a:lnTo>
                    <a:pt x="520" y="477"/>
                  </a:lnTo>
                  <a:cubicBezTo>
                    <a:pt x="506" y="507"/>
                    <a:pt x="494" y="535"/>
                    <a:pt x="484" y="560"/>
                  </a:cubicBezTo>
                  <a:cubicBezTo>
                    <a:pt x="478" y="576"/>
                    <a:pt x="473" y="591"/>
                    <a:pt x="469" y="604"/>
                  </a:cubicBezTo>
                  <a:lnTo>
                    <a:pt x="469" y="604"/>
                  </a:lnTo>
                  <a:cubicBezTo>
                    <a:pt x="272" y="553"/>
                    <a:pt x="120" y="378"/>
                    <a:pt x="82" y="210"/>
                  </a:cubicBezTo>
                  <a:cubicBezTo>
                    <a:pt x="74" y="165"/>
                    <a:pt x="79" y="119"/>
                    <a:pt x="100" y="94"/>
                  </a:cubicBezTo>
                  <a:cubicBezTo>
                    <a:pt x="114" y="77"/>
                    <a:pt x="134" y="69"/>
                    <a:pt x="156" y="69"/>
                  </a:cubicBezTo>
                  <a:close/>
                  <a:moveTo>
                    <a:pt x="937" y="157"/>
                  </a:moveTo>
                  <a:cubicBezTo>
                    <a:pt x="969" y="157"/>
                    <a:pt x="997" y="174"/>
                    <a:pt x="1011" y="202"/>
                  </a:cubicBezTo>
                  <a:cubicBezTo>
                    <a:pt x="1027" y="234"/>
                    <a:pt x="1027" y="281"/>
                    <a:pt x="1014" y="324"/>
                  </a:cubicBezTo>
                  <a:cubicBezTo>
                    <a:pt x="966" y="482"/>
                    <a:pt x="790" y="612"/>
                    <a:pt x="599" y="619"/>
                  </a:cubicBezTo>
                  <a:lnTo>
                    <a:pt x="599" y="619"/>
                  </a:lnTo>
                  <a:cubicBezTo>
                    <a:pt x="595" y="597"/>
                    <a:pt x="590" y="571"/>
                    <a:pt x="581" y="540"/>
                  </a:cubicBezTo>
                  <a:cubicBezTo>
                    <a:pt x="576" y="523"/>
                    <a:pt x="571" y="503"/>
                    <a:pt x="564" y="483"/>
                  </a:cubicBezTo>
                  <a:lnTo>
                    <a:pt x="564" y="483"/>
                  </a:lnTo>
                  <a:cubicBezTo>
                    <a:pt x="603" y="421"/>
                    <a:pt x="656" y="351"/>
                    <a:pt x="728" y="279"/>
                  </a:cubicBezTo>
                  <a:cubicBezTo>
                    <a:pt x="783" y="228"/>
                    <a:pt x="849" y="167"/>
                    <a:pt x="926" y="158"/>
                  </a:cubicBezTo>
                  <a:cubicBezTo>
                    <a:pt x="930" y="158"/>
                    <a:pt x="934" y="157"/>
                    <a:pt x="937" y="157"/>
                  </a:cubicBezTo>
                  <a:close/>
                  <a:moveTo>
                    <a:pt x="540" y="522"/>
                  </a:moveTo>
                  <a:lnTo>
                    <a:pt x="540" y="522"/>
                  </a:lnTo>
                  <a:cubicBezTo>
                    <a:pt x="557" y="560"/>
                    <a:pt x="568" y="593"/>
                    <a:pt x="577" y="619"/>
                  </a:cubicBezTo>
                  <a:lnTo>
                    <a:pt x="577" y="619"/>
                  </a:lnTo>
                  <a:cubicBezTo>
                    <a:pt x="557" y="618"/>
                    <a:pt x="537" y="617"/>
                    <a:pt x="518" y="614"/>
                  </a:cubicBezTo>
                  <a:cubicBezTo>
                    <a:pt x="510" y="613"/>
                    <a:pt x="502" y="611"/>
                    <a:pt x="495" y="610"/>
                  </a:cubicBezTo>
                  <a:lnTo>
                    <a:pt x="495" y="610"/>
                  </a:lnTo>
                  <a:cubicBezTo>
                    <a:pt x="506" y="585"/>
                    <a:pt x="521" y="555"/>
                    <a:pt x="540" y="522"/>
                  </a:cubicBezTo>
                  <a:close/>
                  <a:moveTo>
                    <a:pt x="154" y="1"/>
                  </a:moveTo>
                  <a:cubicBezTo>
                    <a:pt x="115" y="1"/>
                    <a:pt x="74" y="15"/>
                    <a:pt x="47" y="48"/>
                  </a:cubicBezTo>
                  <a:cubicBezTo>
                    <a:pt x="2" y="100"/>
                    <a:pt x="1" y="166"/>
                    <a:pt x="9" y="222"/>
                  </a:cubicBezTo>
                  <a:cubicBezTo>
                    <a:pt x="52" y="428"/>
                    <a:pt x="219" y="622"/>
                    <a:pt x="451" y="682"/>
                  </a:cubicBezTo>
                  <a:lnTo>
                    <a:pt x="451" y="682"/>
                  </a:lnTo>
                  <a:cubicBezTo>
                    <a:pt x="451" y="690"/>
                    <a:pt x="451" y="695"/>
                    <a:pt x="453" y="695"/>
                  </a:cubicBezTo>
                  <a:cubicBezTo>
                    <a:pt x="453" y="695"/>
                    <a:pt x="453" y="695"/>
                    <a:pt x="454" y="695"/>
                  </a:cubicBezTo>
                  <a:cubicBezTo>
                    <a:pt x="456" y="695"/>
                    <a:pt x="458" y="691"/>
                    <a:pt x="462" y="684"/>
                  </a:cubicBezTo>
                  <a:lnTo>
                    <a:pt x="462" y="684"/>
                  </a:lnTo>
                  <a:cubicBezTo>
                    <a:pt x="476" y="688"/>
                    <a:pt x="491" y="691"/>
                    <a:pt x="506" y="693"/>
                  </a:cubicBezTo>
                  <a:cubicBezTo>
                    <a:pt x="531" y="697"/>
                    <a:pt x="557" y="699"/>
                    <a:pt x="582" y="699"/>
                  </a:cubicBezTo>
                  <a:cubicBezTo>
                    <a:pt x="814" y="699"/>
                    <a:pt x="1026" y="546"/>
                    <a:pt x="1085" y="344"/>
                  </a:cubicBezTo>
                  <a:cubicBezTo>
                    <a:pt x="1100" y="288"/>
                    <a:pt x="1103" y="226"/>
                    <a:pt x="1074" y="169"/>
                  </a:cubicBezTo>
                  <a:cubicBezTo>
                    <a:pt x="1049" y="119"/>
                    <a:pt x="992" y="90"/>
                    <a:pt x="941" y="90"/>
                  </a:cubicBezTo>
                  <a:cubicBezTo>
                    <a:pt x="933" y="90"/>
                    <a:pt x="926" y="90"/>
                    <a:pt x="918" y="92"/>
                  </a:cubicBezTo>
                  <a:cubicBezTo>
                    <a:pt x="807" y="111"/>
                    <a:pt x="744" y="184"/>
                    <a:pt x="688" y="239"/>
                  </a:cubicBezTo>
                  <a:cubicBezTo>
                    <a:pt x="625" y="305"/>
                    <a:pt x="579" y="372"/>
                    <a:pt x="545" y="432"/>
                  </a:cubicBezTo>
                  <a:lnTo>
                    <a:pt x="545" y="432"/>
                  </a:lnTo>
                  <a:cubicBezTo>
                    <a:pt x="517" y="363"/>
                    <a:pt x="476" y="283"/>
                    <a:pt x="416" y="199"/>
                  </a:cubicBezTo>
                  <a:cubicBezTo>
                    <a:pt x="367" y="137"/>
                    <a:pt x="318" y="58"/>
                    <a:pt x="217" y="14"/>
                  </a:cubicBezTo>
                  <a:cubicBezTo>
                    <a:pt x="199" y="6"/>
                    <a:pt x="177" y="1"/>
                    <a:pt x="154"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1"/>
            <p:cNvSpPr/>
            <p:nvPr/>
          </p:nvSpPr>
          <p:spPr>
            <a:xfrm>
              <a:off x="3063325" y="3942413"/>
              <a:ext cx="16900" cy="21375"/>
            </a:xfrm>
            <a:custGeom>
              <a:avLst/>
              <a:gdLst/>
              <a:ahLst/>
              <a:cxnLst/>
              <a:rect l="l" t="t" r="r" b="b"/>
              <a:pathLst>
                <a:path w="676" h="855" extrusionOk="0">
                  <a:moveTo>
                    <a:pt x="289" y="1"/>
                  </a:moveTo>
                  <a:lnTo>
                    <a:pt x="0" y="728"/>
                  </a:lnTo>
                  <a:lnTo>
                    <a:pt x="603" y="855"/>
                  </a:lnTo>
                  <a:lnTo>
                    <a:pt x="675" y="202"/>
                  </a:lnTo>
                  <a:lnTo>
                    <a:pt x="289"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1"/>
            <p:cNvSpPr/>
            <p:nvPr/>
          </p:nvSpPr>
          <p:spPr>
            <a:xfrm>
              <a:off x="3063325" y="3942413"/>
              <a:ext cx="16900" cy="21375"/>
            </a:xfrm>
            <a:custGeom>
              <a:avLst/>
              <a:gdLst/>
              <a:ahLst/>
              <a:cxnLst/>
              <a:rect l="l" t="t" r="r" b="b"/>
              <a:pathLst>
                <a:path w="676" h="855" extrusionOk="0">
                  <a:moveTo>
                    <a:pt x="289" y="1"/>
                  </a:moveTo>
                  <a:lnTo>
                    <a:pt x="0" y="728"/>
                  </a:lnTo>
                  <a:lnTo>
                    <a:pt x="603" y="855"/>
                  </a:lnTo>
                  <a:lnTo>
                    <a:pt x="675" y="202"/>
                  </a:lnTo>
                  <a:lnTo>
                    <a:pt x="28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p:nvPr/>
          </p:nvSpPr>
          <p:spPr>
            <a:xfrm>
              <a:off x="3092725" y="3939988"/>
              <a:ext cx="14025" cy="21675"/>
            </a:xfrm>
            <a:custGeom>
              <a:avLst/>
              <a:gdLst/>
              <a:ahLst/>
              <a:cxnLst/>
              <a:rect l="l" t="t" r="r" b="b"/>
              <a:pathLst>
                <a:path w="561" h="867" extrusionOk="0">
                  <a:moveTo>
                    <a:pt x="293" y="1"/>
                  </a:moveTo>
                  <a:lnTo>
                    <a:pt x="0" y="259"/>
                  </a:lnTo>
                  <a:lnTo>
                    <a:pt x="177" y="867"/>
                  </a:lnTo>
                  <a:lnTo>
                    <a:pt x="561" y="683"/>
                  </a:lnTo>
                  <a:lnTo>
                    <a:pt x="293"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1"/>
            <p:cNvSpPr/>
            <p:nvPr/>
          </p:nvSpPr>
          <p:spPr>
            <a:xfrm>
              <a:off x="3077475" y="3966688"/>
              <a:ext cx="48350" cy="225875"/>
            </a:xfrm>
            <a:custGeom>
              <a:avLst/>
              <a:gdLst/>
              <a:ahLst/>
              <a:cxnLst/>
              <a:rect l="l" t="t" r="r" b="b"/>
              <a:pathLst>
                <a:path w="1934" h="9035" extrusionOk="0">
                  <a:moveTo>
                    <a:pt x="684" y="1"/>
                  </a:moveTo>
                  <a:lnTo>
                    <a:pt x="182" y="42"/>
                  </a:lnTo>
                  <a:lnTo>
                    <a:pt x="1" y="7747"/>
                  </a:lnTo>
                  <a:lnTo>
                    <a:pt x="1303" y="9035"/>
                  </a:lnTo>
                  <a:lnTo>
                    <a:pt x="1934" y="7324"/>
                  </a:lnTo>
                  <a:lnTo>
                    <a:pt x="684"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1"/>
            <p:cNvSpPr/>
            <p:nvPr/>
          </p:nvSpPr>
          <p:spPr>
            <a:xfrm>
              <a:off x="3074000" y="3940013"/>
              <a:ext cx="26650" cy="28675"/>
            </a:xfrm>
            <a:custGeom>
              <a:avLst/>
              <a:gdLst/>
              <a:ahLst/>
              <a:cxnLst/>
              <a:rect l="l" t="t" r="r" b="b"/>
              <a:pathLst>
                <a:path w="1066" h="1147" extrusionOk="0">
                  <a:moveTo>
                    <a:pt x="682" y="0"/>
                  </a:moveTo>
                  <a:cubicBezTo>
                    <a:pt x="668" y="0"/>
                    <a:pt x="652" y="2"/>
                    <a:pt x="637" y="5"/>
                  </a:cubicBezTo>
                  <a:cubicBezTo>
                    <a:pt x="541" y="26"/>
                    <a:pt x="417" y="50"/>
                    <a:pt x="329" y="60"/>
                  </a:cubicBezTo>
                  <a:cubicBezTo>
                    <a:pt x="252" y="69"/>
                    <a:pt x="187" y="116"/>
                    <a:pt x="155" y="187"/>
                  </a:cubicBezTo>
                  <a:lnTo>
                    <a:pt x="26" y="480"/>
                  </a:lnTo>
                  <a:cubicBezTo>
                    <a:pt x="0" y="538"/>
                    <a:pt x="2" y="606"/>
                    <a:pt x="31" y="663"/>
                  </a:cubicBezTo>
                  <a:lnTo>
                    <a:pt x="217" y="1030"/>
                  </a:lnTo>
                  <a:cubicBezTo>
                    <a:pt x="254" y="1103"/>
                    <a:pt x="328" y="1147"/>
                    <a:pt x="408" y="1147"/>
                  </a:cubicBezTo>
                  <a:cubicBezTo>
                    <a:pt x="422" y="1147"/>
                    <a:pt x="436" y="1146"/>
                    <a:pt x="451" y="1143"/>
                  </a:cubicBezTo>
                  <a:lnTo>
                    <a:pt x="823" y="1068"/>
                  </a:lnTo>
                  <a:cubicBezTo>
                    <a:pt x="907" y="1051"/>
                    <a:pt x="974" y="984"/>
                    <a:pt x="990" y="899"/>
                  </a:cubicBezTo>
                  <a:lnTo>
                    <a:pt x="1056" y="559"/>
                  </a:lnTo>
                  <a:cubicBezTo>
                    <a:pt x="1065" y="510"/>
                    <a:pt x="1057" y="459"/>
                    <a:pt x="1034" y="415"/>
                  </a:cubicBezTo>
                  <a:lnTo>
                    <a:pt x="870" y="112"/>
                  </a:lnTo>
                  <a:cubicBezTo>
                    <a:pt x="832" y="42"/>
                    <a:pt x="759" y="0"/>
                    <a:pt x="682"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1"/>
            <p:cNvSpPr/>
            <p:nvPr/>
          </p:nvSpPr>
          <p:spPr>
            <a:xfrm>
              <a:off x="3077400" y="3943538"/>
              <a:ext cx="18450" cy="19800"/>
            </a:xfrm>
            <a:custGeom>
              <a:avLst/>
              <a:gdLst/>
              <a:ahLst/>
              <a:cxnLst/>
              <a:rect l="l" t="t" r="r" b="b"/>
              <a:pathLst>
                <a:path w="738" h="792" extrusionOk="0">
                  <a:moveTo>
                    <a:pt x="734" y="1"/>
                  </a:moveTo>
                  <a:cubicBezTo>
                    <a:pt x="728" y="1"/>
                    <a:pt x="685" y="42"/>
                    <a:pt x="619" y="109"/>
                  </a:cubicBezTo>
                  <a:cubicBezTo>
                    <a:pt x="551" y="178"/>
                    <a:pt x="459" y="276"/>
                    <a:pt x="357" y="385"/>
                  </a:cubicBezTo>
                  <a:cubicBezTo>
                    <a:pt x="257" y="495"/>
                    <a:pt x="167" y="595"/>
                    <a:pt x="102" y="668"/>
                  </a:cubicBezTo>
                  <a:cubicBezTo>
                    <a:pt x="39" y="741"/>
                    <a:pt x="0" y="789"/>
                    <a:pt x="4" y="791"/>
                  </a:cubicBezTo>
                  <a:cubicBezTo>
                    <a:pt x="4" y="791"/>
                    <a:pt x="4" y="791"/>
                    <a:pt x="4" y="791"/>
                  </a:cubicBezTo>
                  <a:cubicBezTo>
                    <a:pt x="10" y="791"/>
                    <a:pt x="53" y="750"/>
                    <a:pt x="119" y="683"/>
                  </a:cubicBezTo>
                  <a:cubicBezTo>
                    <a:pt x="187" y="613"/>
                    <a:pt x="280" y="515"/>
                    <a:pt x="380" y="406"/>
                  </a:cubicBezTo>
                  <a:cubicBezTo>
                    <a:pt x="481" y="298"/>
                    <a:pt x="571" y="198"/>
                    <a:pt x="635" y="124"/>
                  </a:cubicBezTo>
                  <a:cubicBezTo>
                    <a:pt x="699" y="51"/>
                    <a:pt x="737" y="4"/>
                    <a:pt x="735" y="1"/>
                  </a:cubicBezTo>
                  <a:cubicBezTo>
                    <a:pt x="734" y="1"/>
                    <a:pt x="734" y="1"/>
                    <a:pt x="734"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1"/>
            <p:cNvSpPr/>
            <p:nvPr/>
          </p:nvSpPr>
          <p:spPr>
            <a:xfrm>
              <a:off x="3077625" y="3944313"/>
              <a:ext cx="8775" cy="8150"/>
            </a:xfrm>
            <a:custGeom>
              <a:avLst/>
              <a:gdLst/>
              <a:ahLst/>
              <a:cxnLst/>
              <a:rect l="l" t="t" r="r" b="b"/>
              <a:pathLst>
                <a:path w="351" h="326" extrusionOk="0">
                  <a:moveTo>
                    <a:pt x="8" y="0"/>
                  </a:moveTo>
                  <a:cubicBezTo>
                    <a:pt x="8" y="0"/>
                    <a:pt x="7" y="0"/>
                    <a:pt x="7" y="1"/>
                  </a:cubicBezTo>
                  <a:cubicBezTo>
                    <a:pt x="1" y="7"/>
                    <a:pt x="72" y="84"/>
                    <a:pt x="165" y="174"/>
                  </a:cubicBezTo>
                  <a:cubicBezTo>
                    <a:pt x="255" y="260"/>
                    <a:pt x="332" y="326"/>
                    <a:pt x="343" y="326"/>
                  </a:cubicBezTo>
                  <a:cubicBezTo>
                    <a:pt x="343" y="326"/>
                    <a:pt x="344" y="326"/>
                    <a:pt x="344" y="325"/>
                  </a:cubicBezTo>
                  <a:cubicBezTo>
                    <a:pt x="350" y="319"/>
                    <a:pt x="279" y="242"/>
                    <a:pt x="186" y="152"/>
                  </a:cubicBezTo>
                  <a:cubicBezTo>
                    <a:pt x="96" y="66"/>
                    <a:pt x="20" y="0"/>
                    <a:pt x="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1"/>
            <p:cNvSpPr/>
            <p:nvPr/>
          </p:nvSpPr>
          <p:spPr>
            <a:xfrm>
              <a:off x="3095850" y="3943213"/>
              <a:ext cx="4650" cy="21550"/>
            </a:xfrm>
            <a:custGeom>
              <a:avLst/>
              <a:gdLst/>
              <a:ahLst/>
              <a:cxnLst/>
              <a:rect l="l" t="t" r="r" b="b"/>
              <a:pathLst>
                <a:path w="186" h="862" extrusionOk="0">
                  <a:moveTo>
                    <a:pt x="5" y="1"/>
                  </a:moveTo>
                  <a:cubicBezTo>
                    <a:pt x="5" y="1"/>
                    <a:pt x="4" y="1"/>
                    <a:pt x="4" y="1"/>
                  </a:cubicBezTo>
                  <a:cubicBezTo>
                    <a:pt x="1" y="1"/>
                    <a:pt x="8" y="55"/>
                    <a:pt x="50" y="128"/>
                  </a:cubicBezTo>
                  <a:cubicBezTo>
                    <a:pt x="87" y="200"/>
                    <a:pt x="165" y="295"/>
                    <a:pt x="143" y="417"/>
                  </a:cubicBezTo>
                  <a:cubicBezTo>
                    <a:pt x="88" y="659"/>
                    <a:pt x="41" y="860"/>
                    <a:pt x="51" y="862"/>
                  </a:cubicBezTo>
                  <a:cubicBezTo>
                    <a:pt x="51" y="862"/>
                    <a:pt x="51" y="862"/>
                    <a:pt x="51" y="862"/>
                  </a:cubicBezTo>
                  <a:cubicBezTo>
                    <a:pt x="54" y="862"/>
                    <a:pt x="71" y="814"/>
                    <a:pt x="93" y="735"/>
                  </a:cubicBezTo>
                  <a:cubicBezTo>
                    <a:pt x="115" y="655"/>
                    <a:pt x="149" y="548"/>
                    <a:pt x="173" y="422"/>
                  </a:cubicBezTo>
                  <a:cubicBezTo>
                    <a:pt x="185" y="357"/>
                    <a:pt x="169" y="291"/>
                    <a:pt x="144" y="241"/>
                  </a:cubicBezTo>
                  <a:cubicBezTo>
                    <a:pt x="119" y="191"/>
                    <a:pt x="90" y="151"/>
                    <a:pt x="68" y="116"/>
                  </a:cubicBezTo>
                  <a:cubicBezTo>
                    <a:pt x="23" y="49"/>
                    <a:pt x="9" y="1"/>
                    <a:pt x="5"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1"/>
            <p:cNvSpPr/>
            <p:nvPr/>
          </p:nvSpPr>
          <p:spPr>
            <a:xfrm>
              <a:off x="2871275" y="4265588"/>
              <a:ext cx="309025" cy="718625"/>
            </a:xfrm>
            <a:custGeom>
              <a:avLst/>
              <a:gdLst/>
              <a:ahLst/>
              <a:cxnLst/>
              <a:rect l="l" t="t" r="r" b="b"/>
              <a:pathLst>
                <a:path w="12361" h="28745" extrusionOk="0">
                  <a:moveTo>
                    <a:pt x="4398" y="0"/>
                  </a:moveTo>
                  <a:lnTo>
                    <a:pt x="58" y="27881"/>
                  </a:lnTo>
                  <a:cubicBezTo>
                    <a:pt x="0" y="28251"/>
                    <a:pt x="279" y="28586"/>
                    <a:pt x="652" y="28599"/>
                  </a:cubicBezTo>
                  <a:lnTo>
                    <a:pt x="3415" y="28694"/>
                  </a:lnTo>
                  <a:cubicBezTo>
                    <a:pt x="3423" y="28695"/>
                    <a:pt x="3430" y="28695"/>
                    <a:pt x="3438" y="28695"/>
                  </a:cubicBezTo>
                  <a:cubicBezTo>
                    <a:pt x="3737" y="28695"/>
                    <a:pt x="3996" y="28479"/>
                    <a:pt x="4049" y="28182"/>
                  </a:cubicBezTo>
                  <a:lnTo>
                    <a:pt x="8335" y="4013"/>
                  </a:lnTo>
                  <a:lnTo>
                    <a:pt x="7824" y="28362"/>
                  </a:lnTo>
                  <a:cubicBezTo>
                    <a:pt x="7820" y="28555"/>
                    <a:pt x="7975" y="28714"/>
                    <a:pt x="8168" y="28716"/>
                  </a:cubicBezTo>
                  <a:lnTo>
                    <a:pt x="11464" y="28745"/>
                  </a:lnTo>
                  <a:cubicBezTo>
                    <a:pt x="11465" y="28745"/>
                    <a:pt x="11466" y="28745"/>
                    <a:pt x="11467" y="28745"/>
                  </a:cubicBezTo>
                  <a:cubicBezTo>
                    <a:pt x="11656" y="28745"/>
                    <a:pt x="11810" y="28594"/>
                    <a:pt x="11814" y="28405"/>
                  </a:cubicBezTo>
                  <a:lnTo>
                    <a:pt x="12360" y="117"/>
                  </a:lnTo>
                  <a:lnTo>
                    <a:pt x="4398" y="0"/>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1"/>
            <p:cNvSpPr/>
            <p:nvPr/>
          </p:nvSpPr>
          <p:spPr>
            <a:xfrm>
              <a:off x="2921050" y="4304738"/>
              <a:ext cx="104650" cy="640775"/>
            </a:xfrm>
            <a:custGeom>
              <a:avLst/>
              <a:gdLst/>
              <a:ahLst/>
              <a:cxnLst/>
              <a:rect l="l" t="t" r="r" b="b"/>
              <a:pathLst>
                <a:path w="4186" h="25631" extrusionOk="0">
                  <a:moveTo>
                    <a:pt x="4186" y="1"/>
                  </a:moveTo>
                  <a:lnTo>
                    <a:pt x="4186" y="1"/>
                  </a:lnTo>
                  <a:cubicBezTo>
                    <a:pt x="4186" y="1"/>
                    <a:pt x="4180" y="23"/>
                    <a:pt x="4172" y="66"/>
                  </a:cubicBezTo>
                  <a:cubicBezTo>
                    <a:pt x="4164" y="113"/>
                    <a:pt x="4154" y="178"/>
                    <a:pt x="4140" y="260"/>
                  </a:cubicBezTo>
                  <a:cubicBezTo>
                    <a:pt x="4112" y="435"/>
                    <a:pt x="4072" y="686"/>
                    <a:pt x="4022" y="1008"/>
                  </a:cubicBezTo>
                  <a:cubicBezTo>
                    <a:pt x="3920" y="1661"/>
                    <a:pt x="3774" y="2599"/>
                    <a:pt x="3593" y="3757"/>
                  </a:cubicBezTo>
                  <a:cubicBezTo>
                    <a:pt x="3227" y="6079"/>
                    <a:pt x="2709" y="9283"/>
                    <a:pt x="2125" y="12822"/>
                  </a:cubicBezTo>
                  <a:cubicBezTo>
                    <a:pt x="1536" y="16356"/>
                    <a:pt x="1002" y="19557"/>
                    <a:pt x="616" y="21878"/>
                  </a:cubicBezTo>
                  <a:cubicBezTo>
                    <a:pt x="423" y="23034"/>
                    <a:pt x="267" y="23971"/>
                    <a:pt x="158" y="24623"/>
                  </a:cubicBezTo>
                  <a:cubicBezTo>
                    <a:pt x="107" y="24945"/>
                    <a:pt x="66" y="25195"/>
                    <a:pt x="37" y="25370"/>
                  </a:cubicBezTo>
                  <a:cubicBezTo>
                    <a:pt x="24" y="25453"/>
                    <a:pt x="15" y="25517"/>
                    <a:pt x="7" y="25565"/>
                  </a:cubicBezTo>
                  <a:cubicBezTo>
                    <a:pt x="1" y="25608"/>
                    <a:pt x="0" y="25631"/>
                    <a:pt x="0" y="25631"/>
                  </a:cubicBezTo>
                  <a:cubicBezTo>
                    <a:pt x="0" y="25631"/>
                    <a:pt x="6" y="25609"/>
                    <a:pt x="15" y="25565"/>
                  </a:cubicBezTo>
                  <a:cubicBezTo>
                    <a:pt x="24" y="25519"/>
                    <a:pt x="37" y="25455"/>
                    <a:pt x="52" y="25372"/>
                  </a:cubicBezTo>
                  <a:cubicBezTo>
                    <a:pt x="84" y="25199"/>
                    <a:pt x="129" y="24948"/>
                    <a:pt x="188" y="24628"/>
                  </a:cubicBezTo>
                  <a:cubicBezTo>
                    <a:pt x="302" y="23977"/>
                    <a:pt x="467" y="23041"/>
                    <a:pt x="670" y="21887"/>
                  </a:cubicBezTo>
                  <a:cubicBezTo>
                    <a:pt x="1071" y="19572"/>
                    <a:pt x="1617" y="16371"/>
                    <a:pt x="2200" y="12834"/>
                  </a:cubicBezTo>
                  <a:cubicBezTo>
                    <a:pt x="2785" y="9295"/>
                    <a:pt x="3294" y="6089"/>
                    <a:pt x="3646" y="3766"/>
                  </a:cubicBezTo>
                  <a:cubicBezTo>
                    <a:pt x="3821" y="2604"/>
                    <a:pt x="3961" y="1663"/>
                    <a:pt x="4051" y="1012"/>
                  </a:cubicBezTo>
                  <a:cubicBezTo>
                    <a:pt x="4096" y="690"/>
                    <a:pt x="4131" y="438"/>
                    <a:pt x="4154" y="263"/>
                  </a:cubicBezTo>
                  <a:cubicBezTo>
                    <a:pt x="4166" y="180"/>
                    <a:pt x="4174" y="115"/>
                    <a:pt x="4180" y="67"/>
                  </a:cubicBezTo>
                  <a:cubicBezTo>
                    <a:pt x="4185" y="24"/>
                    <a:pt x="4186" y="1"/>
                    <a:pt x="4186"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1"/>
            <p:cNvSpPr/>
            <p:nvPr/>
          </p:nvSpPr>
          <p:spPr>
            <a:xfrm>
              <a:off x="3131650" y="4305263"/>
              <a:ext cx="7150" cy="642850"/>
            </a:xfrm>
            <a:custGeom>
              <a:avLst/>
              <a:gdLst/>
              <a:ahLst/>
              <a:cxnLst/>
              <a:rect l="l" t="t" r="r" b="b"/>
              <a:pathLst>
                <a:path w="286" h="25714" extrusionOk="0">
                  <a:moveTo>
                    <a:pt x="265" y="1"/>
                  </a:moveTo>
                  <a:lnTo>
                    <a:pt x="265" y="1"/>
                  </a:lnTo>
                  <a:cubicBezTo>
                    <a:pt x="243" y="1"/>
                    <a:pt x="171" y="5756"/>
                    <a:pt x="104" y="12858"/>
                  </a:cubicBezTo>
                  <a:cubicBezTo>
                    <a:pt x="38" y="19957"/>
                    <a:pt x="0" y="25714"/>
                    <a:pt x="21" y="25714"/>
                  </a:cubicBezTo>
                  <a:cubicBezTo>
                    <a:pt x="43" y="25714"/>
                    <a:pt x="114" y="19957"/>
                    <a:pt x="181" y="12859"/>
                  </a:cubicBezTo>
                  <a:cubicBezTo>
                    <a:pt x="248" y="5757"/>
                    <a:pt x="286" y="1"/>
                    <a:pt x="265"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1"/>
            <p:cNvSpPr/>
            <p:nvPr/>
          </p:nvSpPr>
          <p:spPr>
            <a:xfrm>
              <a:off x="3068775" y="4949613"/>
              <a:ext cx="100350" cy="1925"/>
            </a:xfrm>
            <a:custGeom>
              <a:avLst/>
              <a:gdLst/>
              <a:ahLst/>
              <a:cxnLst/>
              <a:rect l="l" t="t" r="r" b="b"/>
              <a:pathLst>
                <a:path w="4014" h="77" extrusionOk="0">
                  <a:moveTo>
                    <a:pt x="2007" y="0"/>
                  </a:moveTo>
                  <a:cubicBezTo>
                    <a:pt x="899" y="0"/>
                    <a:pt x="0" y="17"/>
                    <a:pt x="0" y="38"/>
                  </a:cubicBezTo>
                  <a:cubicBezTo>
                    <a:pt x="0" y="59"/>
                    <a:pt x="899" y="77"/>
                    <a:pt x="2007" y="77"/>
                  </a:cubicBezTo>
                  <a:cubicBezTo>
                    <a:pt x="3115" y="77"/>
                    <a:pt x="4013" y="59"/>
                    <a:pt x="4013" y="38"/>
                  </a:cubicBezTo>
                  <a:cubicBezTo>
                    <a:pt x="4013" y="17"/>
                    <a:pt x="3115" y="0"/>
                    <a:pt x="2007" y="0"/>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1"/>
            <p:cNvSpPr/>
            <p:nvPr/>
          </p:nvSpPr>
          <p:spPr>
            <a:xfrm>
              <a:off x="2874975" y="4946113"/>
              <a:ext cx="102450" cy="2625"/>
            </a:xfrm>
            <a:custGeom>
              <a:avLst/>
              <a:gdLst/>
              <a:ahLst/>
              <a:cxnLst/>
              <a:rect l="l" t="t" r="r" b="b"/>
              <a:pathLst>
                <a:path w="4098" h="105" extrusionOk="0">
                  <a:moveTo>
                    <a:pt x="3230" y="0"/>
                  </a:moveTo>
                  <a:cubicBezTo>
                    <a:pt x="2896" y="0"/>
                    <a:pt x="2488" y="5"/>
                    <a:pt x="2048" y="14"/>
                  </a:cubicBezTo>
                  <a:cubicBezTo>
                    <a:pt x="1492" y="27"/>
                    <a:pt x="989" y="40"/>
                    <a:pt x="601" y="49"/>
                  </a:cubicBezTo>
                  <a:cubicBezTo>
                    <a:pt x="429" y="55"/>
                    <a:pt x="282" y="61"/>
                    <a:pt x="161" y="64"/>
                  </a:cubicBezTo>
                  <a:cubicBezTo>
                    <a:pt x="57" y="69"/>
                    <a:pt x="1" y="75"/>
                    <a:pt x="1" y="80"/>
                  </a:cubicBezTo>
                  <a:cubicBezTo>
                    <a:pt x="1" y="85"/>
                    <a:pt x="57" y="90"/>
                    <a:pt x="161" y="95"/>
                  </a:cubicBezTo>
                  <a:cubicBezTo>
                    <a:pt x="265" y="99"/>
                    <a:pt x="415" y="102"/>
                    <a:pt x="601" y="103"/>
                  </a:cubicBezTo>
                  <a:cubicBezTo>
                    <a:pt x="684" y="104"/>
                    <a:pt x="775" y="105"/>
                    <a:pt x="872" y="105"/>
                  </a:cubicBezTo>
                  <a:cubicBezTo>
                    <a:pt x="1205" y="105"/>
                    <a:pt x="1611" y="100"/>
                    <a:pt x="2050" y="91"/>
                  </a:cubicBezTo>
                  <a:cubicBezTo>
                    <a:pt x="2606" y="77"/>
                    <a:pt x="3108" y="65"/>
                    <a:pt x="3498" y="55"/>
                  </a:cubicBezTo>
                  <a:cubicBezTo>
                    <a:pt x="3670" y="50"/>
                    <a:pt x="3816" y="45"/>
                    <a:pt x="3937" y="40"/>
                  </a:cubicBezTo>
                  <a:cubicBezTo>
                    <a:pt x="4040" y="36"/>
                    <a:pt x="4097" y="31"/>
                    <a:pt x="4097" y="25"/>
                  </a:cubicBezTo>
                  <a:cubicBezTo>
                    <a:pt x="4097" y="20"/>
                    <a:pt x="4040" y="15"/>
                    <a:pt x="3937" y="11"/>
                  </a:cubicBezTo>
                  <a:cubicBezTo>
                    <a:pt x="3833" y="6"/>
                    <a:pt x="3683" y="3"/>
                    <a:pt x="3497" y="1"/>
                  </a:cubicBezTo>
                  <a:cubicBezTo>
                    <a:pt x="3414" y="0"/>
                    <a:pt x="3325" y="0"/>
                    <a:pt x="3230" y="0"/>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1"/>
            <p:cNvSpPr/>
            <p:nvPr/>
          </p:nvSpPr>
          <p:spPr>
            <a:xfrm>
              <a:off x="3075675" y="4276838"/>
              <a:ext cx="18650" cy="77875"/>
            </a:xfrm>
            <a:custGeom>
              <a:avLst/>
              <a:gdLst/>
              <a:ahLst/>
              <a:cxnLst/>
              <a:rect l="l" t="t" r="r" b="b"/>
              <a:pathLst>
                <a:path w="746" h="3115" extrusionOk="0">
                  <a:moveTo>
                    <a:pt x="734" y="0"/>
                  </a:moveTo>
                  <a:cubicBezTo>
                    <a:pt x="722" y="0"/>
                    <a:pt x="697" y="185"/>
                    <a:pt x="666" y="485"/>
                  </a:cubicBezTo>
                  <a:cubicBezTo>
                    <a:pt x="634" y="785"/>
                    <a:pt x="596" y="1201"/>
                    <a:pt x="559" y="1660"/>
                  </a:cubicBezTo>
                  <a:cubicBezTo>
                    <a:pt x="539" y="1890"/>
                    <a:pt x="529" y="2110"/>
                    <a:pt x="505" y="2305"/>
                  </a:cubicBezTo>
                  <a:cubicBezTo>
                    <a:pt x="481" y="2500"/>
                    <a:pt x="432" y="2670"/>
                    <a:pt x="356" y="2796"/>
                  </a:cubicBezTo>
                  <a:cubicBezTo>
                    <a:pt x="204" y="3054"/>
                    <a:pt x="0" y="3101"/>
                    <a:pt x="9" y="3113"/>
                  </a:cubicBezTo>
                  <a:cubicBezTo>
                    <a:pt x="9" y="3114"/>
                    <a:pt x="11" y="3114"/>
                    <a:pt x="15" y="3114"/>
                  </a:cubicBezTo>
                  <a:cubicBezTo>
                    <a:pt x="31" y="3114"/>
                    <a:pt x="75" y="3106"/>
                    <a:pt x="137" y="3074"/>
                  </a:cubicBezTo>
                  <a:cubicBezTo>
                    <a:pt x="215" y="3037"/>
                    <a:pt x="318" y="2957"/>
                    <a:pt x="405" y="2826"/>
                  </a:cubicBezTo>
                  <a:cubicBezTo>
                    <a:pt x="492" y="2696"/>
                    <a:pt x="550" y="2516"/>
                    <a:pt x="579" y="2316"/>
                  </a:cubicBezTo>
                  <a:cubicBezTo>
                    <a:pt x="607" y="2114"/>
                    <a:pt x="620" y="1897"/>
                    <a:pt x="640" y="1667"/>
                  </a:cubicBezTo>
                  <a:cubicBezTo>
                    <a:pt x="677" y="1208"/>
                    <a:pt x="706" y="791"/>
                    <a:pt x="723" y="490"/>
                  </a:cubicBezTo>
                  <a:cubicBezTo>
                    <a:pt x="740" y="188"/>
                    <a:pt x="745" y="1"/>
                    <a:pt x="734" y="0"/>
                  </a:cubicBezTo>
                  <a:cubicBezTo>
                    <a:pt x="734" y="0"/>
                    <a:pt x="734" y="0"/>
                    <a:pt x="734" y="0"/>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1"/>
            <p:cNvSpPr/>
            <p:nvPr/>
          </p:nvSpPr>
          <p:spPr>
            <a:xfrm>
              <a:off x="2986775" y="4135838"/>
              <a:ext cx="160500" cy="92425"/>
            </a:xfrm>
            <a:custGeom>
              <a:avLst/>
              <a:gdLst/>
              <a:ahLst/>
              <a:cxnLst/>
              <a:rect l="l" t="t" r="r" b="b"/>
              <a:pathLst>
                <a:path w="6420" h="3697" extrusionOk="0">
                  <a:moveTo>
                    <a:pt x="5409" y="0"/>
                  </a:moveTo>
                  <a:cubicBezTo>
                    <a:pt x="5246" y="0"/>
                    <a:pt x="5083" y="23"/>
                    <a:pt x="4921" y="50"/>
                  </a:cubicBezTo>
                  <a:cubicBezTo>
                    <a:pt x="3142" y="343"/>
                    <a:pt x="1439" y="1074"/>
                    <a:pt x="1" y="2160"/>
                  </a:cubicBezTo>
                  <a:lnTo>
                    <a:pt x="37" y="2944"/>
                  </a:lnTo>
                  <a:cubicBezTo>
                    <a:pt x="306" y="3199"/>
                    <a:pt x="676" y="3341"/>
                    <a:pt x="1045" y="3341"/>
                  </a:cubicBezTo>
                  <a:cubicBezTo>
                    <a:pt x="1138" y="3341"/>
                    <a:pt x="1231" y="3332"/>
                    <a:pt x="1322" y="3313"/>
                  </a:cubicBezTo>
                  <a:cubicBezTo>
                    <a:pt x="1627" y="3251"/>
                    <a:pt x="1918" y="3091"/>
                    <a:pt x="2226" y="3091"/>
                  </a:cubicBezTo>
                  <a:cubicBezTo>
                    <a:pt x="2245" y="3091"/>
                    <a:pt x="2264" y="3092"/>
                    <a:pt x="2283" y="3093"/>
                  </a:cubicBezTo>
                  <a:cubicBezTo>
                    <a:pt x="2644" y="3116"/>
                    <a:pt x="2942" y="3369"/>
                    <a:pt x="3272" y="3518"/>
                  </a:cubicBezTo>
                  <a:cubicBezTo>
                    <a:pt x="3555" y="3647"/>
                    <a:pt x="3860" y="3697"/>
                    <a:pt x="4170" y="3697"/>
                  </a:cubicBezTo>
                  <a:cubicBezTo>
                    <a:pt x="4534" y="3697"/>
                    <a:pt x="4904" y="3628"/>
                    <a:pt x="5256" y="3534"/>
                  </a:cubicBezTo>
                  <a:cubicBezTo>
                    <a:pt x="5557" y="3454"/>
                    <a:pt x="5870" y="3346"/>
                    <a:pt x="6064" y="3103"/>
                  </a:cubicBezTo>
                  <a:cubicBezTo>
                    <a:pt x="6214" y="2914"/>
                    <a:pt x="6271" y="2670"/>
                    <a:pt x="6312" y="2432"/>
                  </a:cubicBezTo>
                  <a:cubicBezTo>
                    <a:pt x="6387" y="1994"/>
                    <a:pt x="6419" y="1549"/>
                    <a:pt x="6409" y="1104"/>
                  </a:cubicBezTo>
                  <a:cubicBezTo>
                    <a:pt x="6403" y="826"/>
                    <a:pt x="6372" y="528"/>
                    <a:pt x="6195" y="312"/>
                  </a:cubicBezTo>
                  <a:cubicBezTo>
                    <a:pt x="6050" y="137"/>
                    <a:pt x="5826" y="42"/>
                    <a:pt x="5599" y="12"/>
                  </a:cubicBezTo>
                  <a:cubicBezTo>
                    <a:pt x="5536" y="4"/>
                    <a:pt x="5473" y="0"/>
                    <a:pt x="54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1"/>
            <p:cNvSpPr/>
            <p:nvPr/>
          </p:nvSpPr>
          <p:spPr>
            <a:xfrm>
              <a:off x="2879250" y="3989688"/>
              <a:ext cx="187725" cy="232750"/>
            </a:xfrm>
            <a:custGeom>
              <a:avLst/>
              <a:gdLst/>
              <a:ahLst/>
              <a:cxnLst/>
              <a:rect l="l" t="t" r="r" b="b"/>
              <a:pathLst>
                <a:path w="7509" h="9310" extrusionOk="0">
                  <a:moveTo>
                    <a:pt x="2791" y="0"/>
                  </a:moveTo>
                  <a:cubicBezTo>
                    <a:pt x="2791" y="0"/>
                    <a:pt x="565" y="6188"/>
                    <a:pt x="400" y="6748"/>
                  </a:cubicBezTo>
                  <a:cubicBezTo>
                    <a:pt x="0" y="8103"/>
                    <a:pt x="1258" y="9309"/>
                    <a:pt x="2534" y="9309"/>
                  </a:cubicBezTo>
                  <a:cubicBezTo>
                    <a:pt x="2673" y="9309"/>
                    <a:pt x="2813" y="9295"/>
                    <a:pt x="2950" y="9265"/>
                  </a:cubicBezTo>
                  <a:cubicBezTo>
                    <a:pt x="3371" y="9172"/>
                    <a:pt x="7509" y="7321"/>
                    <a:pt x="7509" y="7321"/>
                  </a:cubicBezTo>
                  <a:lnTo>
                    <a:pt x="6361" y="5769"/>
                  </a:lnTo>
                  <a:lnTo>
                    <a:pt x="4014" y="5924"/>
                  </a:lnTo>
                  <a:lnTo>
                    <a:pt x="4014" y="5924"/>
                  </a:lnTo>
                  <a:lnTo>
                    <a:pt x="4910" y="2928"/>
                  </a:lnTo>
                  <a:lnTo>
                    <a:pt x="2791"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1"/>
            <p:cNvSpPr/>
            <p:nvPr/>
          </p:nvSpPr>
          <p:spPr>
            <a:xfrm>
              <a:off x="2978325" y="4062863"/>
              <a:ext cx="55200" cy="75925"/>
            </a:xfrm>
            <a:custGeom>
              <a:avLst/>
              <a:gdLst/>
              <a:ahLst/>
              <a:cxnLst/>
              <a:rect l="l" t="t" r="r" b="b"/>
              <a:pathLst>
                <a:path w="2208" h="3037" extrusionOk="0">
                  <a:moveTo>
                    <a:pt x="947" y="1"/>
                  </a:moveTo>
                  <a:cubicBezTo>
                    <a:pt x="942" y="1"/>
                    <a:pt x="917" y="70"/>
                    <a:pt x="874" y="195"/>
                  </a:cubicBezTo>
                  <a:cubicBezTo>
                    <a:pt x="829" y="336"/>
                    <a:pt x="770" y="518"/>
                    <a:pt x="700" y="735"/>
                  </a:cubicBezTo>
                  <a:cubicBezTo>
                    <a:pt x="557" y="1192"/>
                    <a:pt x="363" y="1824"/>
                    <a:pt x="155" y="2523"/>
                  </a:cubicBezTo>
                  <a:cubicBezTo>
                    <a:pt x="107" y="2682"/>
                    <a:pt x="60" y="2837"/>
                    <a:pt x="16" y="2987"/>
                  </a:cubicBezTo>
                  <a:lnTo>
                    <a:pt x="1" y="3037"/>
                  </a:lnTo>
                  <a:lnTo>
                    <a:pt x="53" y="3034"/>
                  </a:lnTo>
                  <a:cubicBezTo>
                    <a:pt x="666" y="2995"/>
                    <a:pt x="1205" y="2957"/>
                    <a:pt x="1590" y="2927"/>
                  </a:cubicBezTo>
                  <a:cubicBezTo>
                    <a:pt x="1773" y="2912"/>
                    <a:pt x="1925" y="2899"/>
                    <a:pt x="2043" y="2889"/>
                  </a:cubicBezTo>
                  <a:cubicBezTo>
                    <a:pt x="2149" y="2878"/>
                    <a:pt x="2207" y="2871"/>
                    <a:pt x="2207" y="2866"/>
                  </a:cubicBezTo>
                  <a:cubicBezTo>
                    <a:pt x="2207" y="2864"/>
                    <a:pt x="2184" y="2862"/>
                    <a:pt x="2141" y="2862"/>
                  </a:cubicBezTo>
                  <a:cubicBezTo>
                    <a:pt x="2115" y="2862"/>
                    <a:pt x="2081" y="2863"/>
                    <a:pt x="2042" y="2864"/>
                  </a:cubicBezTo>
                  <a:cubicBezTo>
                    <a:pt x="1922" y="2868"/>
                    <a:pt x="1771" y="2873"/>
                    <a:pt x="1587" y="2880"/>
                  </a:cubicBezTo>
                  <a:cubicBezTo>
                    <a:pt x="1213" y="2897"/>
                    <a:pt x="693" y="2924"/>
                    <a:pt x="100" y="2958"/>
                  </a:cubicBezTo>
                  <a:lnTo>
                    <a:pt x="100" y="2958"/>
                  </a:lnTo>
                  <a:cubicBezTo>
                    <a:pt x="140" y="2824"/>
                    <a:pt x="182" y="2686"/>
                    <a:pt x="225" y="2544"/>
                  </a:cubicBezTo>
                  <a:cubicBezTo>
                    <a:pt x="434" y="1845"/>
                    <a:pt x="619" y="1211"/>
                    <a:pt x="750" y="750"/>
                  </a:cubicBezTo>
                  <a:cubicBezTo>
                    <a:pt x="811" y="530"/>
                    <a:pt x="862" y="346"/>
                    <a:pt x="901" y="204"/>
                  </a:cubicBezTo>
                  <a:cubicBezTo>
                    <a:pt x="935" y="75"/>
                    <a:pt x="952" y="2"/>
                    <a:pt x="947" y="1"/>
                  </a:cubicBezTo>
                  <a:cubicBezTo>
                    <a:pt x="947" y="1"/>
                    <a:pt x="947" y="1"/>
                    <a:pt x="947"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1"/>
            <p:cNvSpPr/>
            <p:nvPr/>
          </p:nvSpPr>
          <p:spPr>
            <a:xfrm>
              <a:off x="2953075" y="4178738"/>
              <a:ext cx="102550" cy="42150"/>
            </a:xfrm>
            <a:custGeom>
              <a:avLst/>
              <a:gdLst/>
              <a:ahLst/>
              <a:cxnLst/>
              <a:rect l="l" t="t" r="r" b="b"/>
              <a:pathLst>
                <a:path w="4102" h="1686" extrusionOk="0">
                  <a:moveTo>
                    <a:pt x="4092" y="0"/>
                  </a:moveTo>
                  <a:cubicBezTo>
                    <a:pt x="4039" y="0"/>
                    <a:pt x="3137" y="356"/>
                    <a:pt x="2038" y="809"/>
                  </a:cubicBezTo>
                  <a:cubicBezTo>
                    <a:pt x="909" y="1274"/>
                    <a:pt x="1" y="1666"/>
                    <a:pt x="9" y="1685"/>
                  </a:cubicBezTo>
                  <a:cubicBezTo>
                    <a:pt x="9" y="1685"/>
                    <a:pt x="10" y="1685"/>
                    <a:pt x="11" y="1685"/>
                  </a:cubicBezTo>
                  <a:cubicBezTo>
                    <a:pt x="63" y="1685"/>
                    <a:pt x="965" y="1330"/>
                    <a:pt x="2066" y="877"/>
                  </a:cubicBezTo>
                  <a:cubicBezTo>
                    <a:pt x="3194" y="411"/>
                    <a:pt x="4102" y="19"/>
                    <a:pt x="4094" y="1"/>
                  </a:cubicBezTo>
                  <a:cubicBezTo>
                    <a:pt x="4094" y="1"/>
                    <a:pt x="4093" y="0"/>
                    <a:pt x="4092"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1"/>
            <p:cNvSpPr/>
            <p:nvPr/>
          </p:nvSpPr>
          <p:spPr>
            <a:xfrm>
              <a:off x="3034100" y="4085213"/>
              <a:ext cx="113900" cy="103475"/>
            </a:xfrm>
            <a:custGeom>
              <a:avLst/>
              <a:gdLst/>
              <a:ahLst/>
              <a:cxnLst/>
              <a:rect l="l" t="t" r="r" b="b"/>
              <a:pathLst>
                <a:path w="4556" h="4139" extrusionOk="0">
                  <a:moveTo>
                    <a:pt x="226" y="1"/>
                  </a:moveTo>
                  <a:cubicBezTo>
                    <a:pt x="97" y="1"/>
                    <a:pt x="0" y="119"/>
                    <a:pt x="26" y="246"/>
                  </a:cubicBezTo>
                  <a:lnTo>
                    <a:pt x="353" y="1835"/>
                  </a:lnTo>
                  <a:lnTo>
                    <a:pt x="878" y="3905"/>
                  </a:lnTo>
                  <a:cubicBezTo>
                    <a:pt x="911" y="4029"/>
                    <a:pt x="1022" y="4117"/>
                    <a:pt x="1152" y="4118"/>
                  </a:cubicBezTo>
                  <a:lnTo>
                    <a:pt x="3833" y="4139"/>
                  </a:lnTo>
                  <a:cubicBezTo>
                    <a:pt x="3834" y="4139"/>
                    <a:pt x="3835" y="4139"/>
                    <a:pt x="3836" y="4139"/>
                  </a:cubicBezTo>
                  <a:cubicBezTo>
                    <a:pt x="3980" y="4139"/>
                    <a:pt x="4100" y="4031"/>
                    <a:pt x="4118" y="3888"/>
                  </a:cubicBezTo>
                  <a:lnTo>
                    <a:pt x="4542" y="248"/>
                  </a:lnTo>
                  <a:cubicBezTo>
                    <a:pt x="4556" y="126"/>
                    <a:pt x="4462" y="21"/>
                    <a:pt x="4340" y="20"/>
                  </a:cubicBezTo>
                  <a:lnTo>
                    <a:pt x="228" y="1"/>
                  </a:lnTo>
                  <a:cubicBezTo>
                    <a:pt x="227" y="1"/>
                    <a:pt x="227" y="1"/>
                    <a:pt x="226"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1"/>
            <p:cNvSpPr/>
            <p:nvPr/>
          </p:nvSpPr>
          <p:spPr>
            <a:xfrm>
              <a:off x="3033850" y="4110138"/>
              <a:ext cx="110175" cy="63900"/>
            </a:xfrm>
            <a:custGeom>
              <a:avLst/>
              <a:gdLst/>
              <a:ahLst/>
              <a:cxnLst/>
              <a:rect l="l" t="t" r="r" b="b"/>
              <a:pathLst>
                <a:path w="4407" h="2556" extrusionOk="0">
                  <a:moveTo>
                    <a:pt x="0" y="1"/>
                  </a:moveTo>
                  <a:lnTo>
                    <a:pt x="24" y="910"/>
                  </a:lnTo>
                  <a:lnTo>
                    <a:pt x="185" y="1323"/>
                  </a:lnTo>
                  <a:lnTo>
                    <a:pt x="154" y="1824"/>
                  </a:lnTo>
                  <a:cubicBezTo>
                    <a:pt x="139" y="2073"/>
                    <a:pt x="285" y="2304"/>
                    <a:pt x="516" y="2398"/>
                  </a:cubicBezTo>
                  <a:lnTo>
                    <a:pt x="665" y="2460"/>
                  </a:lnTo>
                  <a:cubicBezTo>
                    <a:pt x="821" y="2523"/>
                    <a:pt x="987" y="2555"/>
                    <a:pt x="1153" y="2555"/>
                  </a:cubicBezTo>
                  <a:cubicBezTo>
                    <a:pt x="1297" y="2555"/>
                    <a:pt x="1440" y="2531"/>
                    <a:pt x="1578" y="2484"/>
                  </a:cubicBezTo>
                  <a:cubicBezTo>
                    <a:pt x="1842" y="2392"/>
                    <a:pt x="2130" y="2296"/>
                    <a:pt x="2170" y="2296"/>
                  </a:cubicBezTo>
                  <a:cubicBezTo>
                    <a:pt x="2246" y="2296"/>
                    <a:pt x="2626" y="2185"/>
                    <a:pt x="2736" y="2130"/>
                  </a:cubicBezTo>
                  <a:cubicBezTo>
                    <a:pt x="2846" y="2075"/>
                    <a:pt x="4113" y="1745"/>
                    <a:pt x="4260" y="1690"/>
                  </a:cubicBezTo>
                  <a:cubicBezTo>
                    <a:pt x="4406" y="1635"/>
                    <a:pt x="4315" y="1489"/>
                    <a:pt x="4260" y="1396"/>
                  </a:cubicBezTo>
                  <a:cubicBezTo>
                    <a:pt x="4254" y="1386"/>
                    <a:pt x="4232" y="1382"/>
                    <a:pt x="4198" y="1382"/>
                  </a:cubicBezTo>
                  <a:cubicBezTo>
                    <a:pt x="3909" y="1382"/>
                    <a:pt x="2736" y="1690"/>
                    <a:pt x="2736" y="1690"/>
                  </a:cubicBezTo>
                  <a:cubicBezTo>
                    <a:pt x="2791" y="1562"/>
                    <a:pt x="3764" y="1194"/>
                    <a:pt x="3893" y="1106"/>
                  </a:cubicBezTo>
                  <a:cubicBezTo>
                    <a:pt x="4021" y="1018"/>
                    <a:pt x="3893" y="883"/>
                    <a:pt x="3672" y="825"/>
                  </a:cubicBezTo>
                  <a:cubicBezTo>
                    <a:pt x="3663" y="823"/>
                    <a:pt x="3651" y="822"/>
                    <a:pt x="3638" y="822"/>
                  </a:cubicBezTo>
                  <a:cubicBezTo>
                    <a:pt x="3366" y="822"/>
                    <a:pt x="2285" y="1289"/>
                    <a:pt x="1969" y="1289"/>
                  </a:cubicBezTo>
                  <a:cubicBezTo>
                    <a:pt x="1932" y="1289"/>
                    <a:pt x="1905" y="1283"/>
                    <a:pt x="1892" y="1268"/>
                  </a:cubicBezTo>
                  <a:cubicBezTo>
                    <a:pt x="1763" y="1121"/>
                    <a:pt x="2443" y="680"/>
                    <a:pt x="2571" y="533"/>
                  </a:cubicBezTo>
                  <a:cubicBezTo>
                    <a:pt x="2699" y="387"/>
                    <a:pt x="2589" y="222"/>
                    <a:pt x="2461" y="148"/>
                  </a:cubicBezTo>
                  <a:cubicBezTo>
                    <a:pt x="2454" y="145"/>
                    <a:pt x="2446" y="143"/>
                    <a:pt x="2436" y="143"/>
                  </a:cubicBezTo>
                  <a:cubicBezTo>
                    <a:pt x="2257" y="143"/>
                    <a:pt x="1588" y="740"/>
                    <a:pt x="1414" y="825"/>
                  </a:cubicBezTo>
                  <a:cubicBezTo>
                    <a:pt x="1361" y="851"/>
                    <a:pt x="1294" y="862"/>
                    <a:pt x="1220" y="862"/>
                  </a:cubicBezTo>
                  <a:cubicBezTo>
                    <a:pt x="1041" y="862"/>
                    <a:pt x="823" y="796"/>
                    <a:pt x="680" y="717"/>
                  </a:cubicBezTo>
                  <a:cubicBezTo>
                    <a:pt x="571" y="657"/>
                    <a:pt x="472" y="452"/>
                    <a:pt x="405" y="277"/>
                  </a:cubicBezTo>
                  <a:cubicBezTo>
                    <a:pt x="340" y="110"/>
                    <a:pt x="179" y="1"/>
                    <a:pt x="0"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1"/>
            <p:cNvSpPr/>
            <p:nvPr/>
          </p:nvSpPr>
          <p:spPr>
            <a:xfrm>
              <a:off x="3088100" y="4096788"/>
              <a:ext cx="7475" cy="7500"/>
            </a:xfrm>
            <a:custGeom>
              <a:avLst/>
              <a:gdLst/>
              <a:ahLst/>
              <a:cxnLst/>
              <a:rect l="l" t="t" r="r" b="b"/>
              <a:pathLst>
                <a:path w="299" h="300" extrusionOk="0">
                  <a:moveTo>
                    <a:pt x="149" y="0"/>
                  </a:moveTo>
                  <a:cubicBezTo>
                    <a:pt x="66" y="0"/>
                    <a:pt x="0" y="67"/>
                    <a:pt x="0" y="150"/>
                  </a:cubicBezTo>
                  <a:cubicBezTo>
                    <a:pt x="0" y="233"/>
                    <a:pt x="66" y="299"/>
                    <a:pt x="149" y="299"/>
                  </a:cubicBezTo>
                  <a:cubicBezTo>
                    <a:pt x="231" y="299"/>
                    <a:pt x="299" y="233"/>
                    <a:pt x="299" y="150"/>
                  </a:cubicBezTo>
                  <a:cubicBezTo>
                    <a:pt x="299" y="67"/>
                    <a:pt x="231" y="0"/>
                    <a:pt x="1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1"/>
            <p:cNvSpPr/>
            <p:nvPr/>
          </p:nvSpPr>
          <p:spPr>
            <a:xfrm>
              <a:off x="3229700" y="4410563"/>
              <a:ext cx="308150" cy="11500"/>
            </a:xfrm>
            <a:custGeom>
              <a:avLst/>
              <a:gdLst/>
              <a:ahLst/>
              <a:cxnLst/>
              <a:rect l="l" t="t" r="r" b="b"/>
              <a:pathLst>
                <a:path w="12326" h="460" extrusionOk="0">
                  <a:moveTo>
                    <a:pt x="1" y="1"/>
                  </a:moveTo>
                  <a:lnTo>
                    <a:pt x="1" y="459"/>
                  </a:lnTo>
                  <a:lnTo>
                    <a:pt x="12325" y="459"/>
                  </a:lnTo>
                  <a:cubicBezTo>
                    <a:pt x="12325" y="206"/>
                    <a:pt x="12120" y="1"/>
                    <a:pt x="11867"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1"/>
            <p:cNvSpPr/>
            <p:nvPr/>
          </p:nvSpPr>
          <p:spPr>
            <a:xfrm>
              <a:off x="3229700" y="4241063"/>
              <a:ext cx="236100" cy="178550"/>
            </a:xfrm>
            <a:custGeom>
              <a:avLst/>
              <a:gdLst/>
              <a:ahLst/>
              <a:cxnLst/>
              <a:rect l="l" t="t" r="r" b="b"/>
              <a:pathLst>
                <a:path w="9444" h="7142" extrusionOk="0">
                  <a:moveTo>
                    <a:pt x="50" y="0"/>
                  </a:moveTo>
                  <a:cubicBezTo>
                    <a:pt x="23" y="0"/>
                    <a:pt x="1" y="22"/>
                    <a:pt x="1" y="49"/>
                  </a:cubicBezTo>
                  <a:lnTo>
                    <a:pt x="1" y="7093"/>
                  </a:lnTo>
                  <a:cubicBezTo>
                    <a:pt x="1" y="7120"/>
                    <a:pt x="23" y="7141"/>
                    <a:pt x="50" y="7141"/>
                  </a:cubicBezTo>
                  <a:lnTo>
                    <a:pt x="9394" y="7141"/>
                  </a:lnTo>
                  <a:cubicBezTo>
                    <a:pt x="9421" y="7141"/>
                    <a:pt x="9443" y="7120"/>
                    <a:pt x="9443" y="7093"/>
                  </a:cubicBezTo>
                  <a:lnTo>
                    <a:pt x="9443" y="49"/>
                  </a:lnTo>
                  <a:cubicBezTo>
                    <a:pt x="9443" y="22"/>
                    <a:pt x="9421" y="0"/>
                    <a:pt x="9394" y="0"/>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1"/>
            <p:cNvSpPr/>
            <p:nvPr/>
          </p:nvSpPr>
          <p:spPr>
            <a:xfrm>
              <a:off x="3239550" y="4249538"/>
              <a:ext cx="216375" cy="159025"/>
            </a:xfrm>
            <a:custGeom>
              <a:avLst/>
              <a:gdLst/>
              <a:ahLst/>
              <a:cxnLst/>
              <a:rect l="l" t="t" r="r" b="b"/>
              <a:pathLst>
                <a:path w="8655" h="6361" extrusionOk="0">
                  <a:moveTo>
                    <a:pt x="1" y="1"/>
                  </a:moveTo>
                  <a:lnTo>
                    <a:pt x="1" y="6361"/>
                  </a:lnTo>
                  <a:lnTo>
                    <a:pt x="8654" y="6361"/>
                  </a:lnTo>
                  <a:lnTo>
                    <a:pt x="86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1"/>
            <p:cNvSpPr/>
            <p:nvPr/>
          </p:nvSpPr>
          <p:spPr>
            <a:xfrm>
              <a:off x="3239250" y="4249288"/>
              <a:ext cx="216950" cy="159525"/>
            </a:xfrm>
            <a:custGeom>
              <a:avLst/>
              <a:gdLst/>
              <a:ahLst/>
              <a:cxnLst/>
              <a:rect l="l" t="t" r="r" b="b"/>
              <a:pathLst>
                <a:path w="8678" h="6381" extrusionOk="0">
                  <a:moveTo>
                    <a:pt x="1" y="0"/>
                  </a:moveTo>
                  <a:lnTo>
                    <a:pt x="1" y="11"/>
                  </a:lnTo>
                  <a:cubicBezTo>
                    <a:pt x="1" y="2320"/>
                    <a:pt x="1" y="4496"/>
                    <a:pt x="1" y="6371"/>
                  </a:cubicBezTo>
                  <a:lnTo>
                    <a:pt x="1" y="6380"/>
                  </a:lnTo>
                  <a:lnTo>
                    <a:pt x="13" y="6380"/>
                  </a:lnTo>
                  <a:cubicBezTo>
                    <a:pt x="2596" y="6378"/>
                    <a:pt x="4761" y="6377"/>
                    <a:pt x="6279" y="6375"/>
                  </a:cubicBezTo>
                  <a:cubicBezTo>
                    <a:pt x="7038" y="6374"/>
                    <a:pt x="7635" y="6373"/>
                    <a:pt x="8043" y="6373"/>
                  </a:cubicBezTo>
                  <a:cubicBezTo>
                    <a:pt x="8246" y="6372"/>
                    <a:pt x="8403" y="6372"/>
                    <a:pt x="8508" y="6371"/>
                  </a:cubicBezTo>
                  <a:lnTo>
                    <a:pt x="8627" y="6371"/>
                  </a:lnTo>
                  <a:cubicBezTo>
                    <a:pt x="8653" y="6371"/>
                    <a:pt x="8666" y="6371"/>
                    <a:pt x="8666" y="6371"/>
                  </a:cubicBezTo>
                  <a:lnTo>
                    <a:pt x="8625" y="6371"/>
                  </a:lnTo>
                  <a:cubicBezTo>
                    <a:pt x="8598" y="6370"/>
                    <a:pt x="8558" y="6370"/>
                    <a:pt x="8506" y="6370"/>
                  </a:cubicBezTo>
                  <a:cubicBezTo>
                    <a:pt x="8399" y="6370"/>
                    <a:pt x="8243" y="6369"/>
                    <a:pt x="8039" y="6369"/>
                  </a:cubicBezTo>
                  <a:cubicBezTo>
                    <a:pt x="7630" y="6368"/>
                    <a:pt x="7032" y="6367"/>
                    <a:pt x="6272" y="6366"/>
                  </a:cubicBezTo>
                  <a:cubicBezTo>
                    <a:pt x="4757" y="6365"/>
                    <a:pt x="2599" y="6364"/>
                    <a:pt x="24" y="6361"/>
                  </a:cubicBezTo>
                  <a:lnTo>
                    <a:pt x="24" y="6361"/>
                  </a:lnTo>
                  <a:cubicBezTo>
                    <a:pt x="24" y="4491"/>
                    <a:pt x="25" y="2323"/>
                    <a:pt x="26" y="21"/>
                  </a:cubicBezTo>
                  <a:lnTo>
                    <a:pt x="26" y="21"/>
                  </a:lnTo>
                  <a:cubicBezTo>
                    <a:pt x="3208" y="21"/>
                    <a:pt x="6175" y="20"/>
                    <a:pt x="8656" y="19"/>
                  </a:cubicBezTo>
                  <a:lnTo>
                    <a:pt x="8656" y="19"/>
                  </a:lnTo>
                  <a:cubicBezTo>
                    <a:pt x="8659" y="1929"/>
                    <a:pt x="8660" y="3515"/>
                    <a:pt x="8662" y="4624"/>
                  </a:cubicBezTo>
                  <a:cubicBezTo>
                    <a:pt x="8663" y="5180"/>
                    <a:pt x="8664" y="5616"/>
                    <a:pt x="8665" y="5914"/>
                  </a:cubicBezTo>
                  <a:cubicBezTo>
                    <a:pt x="8665" y="6062"/>
                    <a:pt x="8666" y="6177"/>
                    <a:pt x="8666" y="6254"/>
                  </a:cubicBezTo>
                  <a:cubicBezTo>
                    <a:pt x="8666" y="6330"/>
                    <a:pt x="8666" y="6371"/>
                    <a:pt x="8666" y="6371"/>
                  </a:cubicBezTo>
                  <a:cubicBezTo>
                    <a:pt x="8666" y="6371"/>
                    <a:pt x="8667" y="6332"/>
                    <a:pt x="8668" y="6255"/>
                  </a:cubicBezTo>
                  <a:cubicBezTo>
                    <a:pt x="8668" y="6179"/>
                    <a:pt x="8669" y="6065"/>
                    <a:pt x="8669" y="5917"/>
                  </a:cubicBezTo>
                  <a:cubicBezTo>
                    <a:pt x="8670" y="5621"/>
                    <a:pt x="8671" y="5185"/>
                    <a:pt x="8672" y="4630"/>
                  </a:cubicBezTo>
                  <a:cubicBezTo>
                    <a:pt x="8673" y="3518"/>
                    <a:pt x="8675" y="1927"/>
                    <a:pt x="8678" y="11"/>
                  </a:cubicBezTo>
                  <a:lnTo>
                    <a:pt x="8678" y="2"/>
                  </a:lnTo>
                  <a:lnTo>
                    <a:pt x="8666" y="2"/>
                  </a:lnTo>
                  <a:cubicBezTo>
                    <a:pt x="6181" y="1"/>
                    <a:pt x="3205" y="1"/>
                    <a:pt x="14"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1"/>
            <p:cNvSpPr/>
            <p:nvPr/>
          </p:nvSpPr>
          <p:spPr>
            <a:xfrm>
              <a:off x="3273850" y="4292088"/>
              <a:ext cx="149700" cy="73950"/>
            </a:xfrm>
            <a:custGeom>
              <a:avLst/>
              <a:gdLst/>
              <a:ahLst/>
              <a:cxnLst/>
              <a:rect l="l" t="t" r="r" b="b"/>
              <a:pathLst>
                <a:path w="5988" h="2958" extrusionOk="0">
                  <a:moveTo>
                    <a:pt x="0" y="0"/>
                  </a:moveTo>
                  <a:lnTo>
                    <a:pt x="0" y="11"/>
                  </a:lnTo>
                  <a:cubicBezTo>
                    <a:pt x="0" y="477"/>
                    <a:pt x="0" y="962"/>
                    <a:pt x="0" y="1457"/>
                  </a:cubicBezTo>
                  <a:cubicBezTo>
                    <a:pt x="0" y="1968"/>
                    <a:pt x="0" y="2465"/>
                    <a:pt x="0" y="2947"/>
                  </a:cubicBezTo>
                  <a:lnTo>
                    <a:pt x="0" y="2958"/>
                  </a:lnTo>
                  <a:lnTo>
                    <a:pt x="11" y="2958"/>
                  </a:lnTo>
                  <a:cubicBezTo>
                    <a:pt x="1704" y="2956"/>
                    <a:pt x="3187" y="2954"/>
                    <a:pt x="4247" y="2953"/>
                  </a:cubicBezTo>
                  <a:cubicBezTo>
                    <a:pt x="4777" y="2953"/>
                    <a:pt x="5202" y="2952"/>
                    <a:pt x="5493" y="2951"/>
                  </a:cubicBezTo>
                  <a:cubicBezTo>
                    <a:pt x="5639" y="2950"/>
                    <a:pt x="5752" y="2949"/>
                    <a:pt x="5829" y="2949"/>
                  </a:cubicBezTo>
                  <a:cubicBezTo>
                    <a:pt x="5866" y="2948"/>
                    <a:pt x="5895" y="2948"/>
                    <a:pt x="5915" y="2948"/>
                  </a:cubicBezTo>
                  <a:cubicBezTo>
                    <a:pt x="5934" y="2947"/>
                    <a:pt x="5945" y="2947"/>
                    <a:pt x="5945" y="2947"/>
                  </a:cubicBezTo>
                  <a:cubicBezTo>
                    <a:pt x="5945" y="2947"/>
                    <a:pt x="5934" y="2946"/>
                    <a:pt x="5915" y="2946"/>
                  </a:cubicBezTo>
                  <a:cubicBezTo>
                    <a:pt x="5895" y="2946"/>
                    <a:pt x="5866" y="2946"/>
                    <a:pt x="5829" y="2945"/>
                  </a:cubicBezTo>
                  <a:cubicBezTo>
                    <a:pt x="5752" y="2945"/>
                    <a:pt x="5639" y="2944"/>
                    <a:pt x="5493" y="2943"/>
                  </a:cubicBezTo>
                  <a:cubicBezTo>
                    <a:pt x="5202" y="2943"/>
                    <a:pt x="4777" y="2941"/>
                    <a:pt x="4247" y="2940"/>
                  </a:cubicBezTo>
                  <a:cubicBezTo>
                    <a:pt x="3189" y="2939"/>
                    <a:pt x="1710" y="2938"/>
                    <a:pt x="21" y="2937"/>
                  </a:cubicBezTo>
                  <a:lnTo>
                    <a:pt x="21" y="2937"/>
                  </a:lnTo>
                  <a:cubicBezTo>
                    <a:pt x="21" y="2458"/>
                    <a:pt x="21" y="1964"/>
                    <a:pt x="21" y="1457"/>
                  </a:cubicBezTo>
                  <a:cubicBezTo>
                    <a:pt x="21" y="965"/>
                    <a:pt x="21" y="484"/>
                    <a:pt x="21" y="21"/>
                  </a:cubicBezTo>
                  <a:lnTo>
                    <a:pt x="21" y="21"/>
                  </a:lnTo>
                  <a:cubicBezTo>
                    <a:pt x="1721" y="20"/>
                    <a:pt x="3211" y="19"/>
                    <a:pt x="4277" y="18"/>
                  </a:cubicBezTo>
                  <a:cubicBezTo>
                    <a:pt x="4811" y="16"/>
                    <a:pt x="5238" y="15"/>
                    <a:pt x="5533" y="14"/>
                  </a:cubicBezTo>
                  <a:cubicBezTo>
                    <a:pt x="5679" y="14"/>
                    <a:pt x="5793" y="13"/>
                    <a:pt x="5871" y="13"/>
                  </a:cubicBezTo>
                  <a:cubicBezTo>
                    <a:pt x="5909" y="12"/>
                    <a:pt x="5938" y="12"/>
                    <a:pt x="5958" y="12"/>
                  </a:cubicBezTo>
                  <a:cubicBezTo>
                    <a:pt x="5978" y="11"/>
                    <a:pt x="5988" y="11"/>
                    <a:pt x="5988" y="11"/>
                  </a:cubicBezTo>
                  <a:cubicBezTo>
                    <a:pt x="5988" y="11"/>
                    <a:pt x="5978" y="10"/>
                    <a:pt x="5958" y="10"/>
                  </a:cubicBezTo>
                  <a:cubicBezTo>
                    <a:pt x="5938" y="9"/>
                    <a:pt x="5909" y="9"/>
                    <a:pt x="5871" y="9"/>
                  </a:cubicBezTo>
                  <a:cubicBezTo>
                    <a:pt x="5793" y="8"/>
                    <a:pt x="5679" y="7"/>
                    <a:pt x="5533" y="7"/>
                  </a:cubicBezTo>
                  <a:cubicBezTo>
                    <a:pt x="5238" y="7"/>
                    <a:pt x="4811" y="5"/>
                    <a:pt x="4277" y="4"/>
                  </a:cubicBezTo>
                  <a:cubicBezTo>
                    <a:pt x="3208" y="3"/>
                    <a:pt x="1714" y="1"/>
                    <a:pt x="11"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1"/>
            <p:cNvSpPr/>
            <p:nvPr/>
          </p:nvSpPr>
          <p:spPr>
            <a:xfrm>
              <a:off x="3274100" y="4304438"/>
              <a:ext cx="149450" cy="550"/>
            </a:xfrm>
            <a:custGeom>
              <a:avLst/>
              <a:gdLst/>
              <a:ahLst/>
              <a:cxnLst/>
              <a:rect l="l" t="t" r="r" b="b"/>
              <a:pathLst>
                <a:path w="5978" h="22" extrusionOk="0">
                  <a:moveTo>
                    <a:pt x="2990" y="1"/>
                  </a:moveTo>
                  <a:cubicBezTo>
                    <a:pt x="1339" y="1"/>
                    <a:pt x="1" y="5"/>
                    <a:pt x="1" y="11"/>
                  </a:cubicBezTo>
                  <a:cubicBezTo>
                    <a:pt x="1" y="17"/>
                    <a:pt x="1339" y="22"/>
                    <a:pt x="2990" y="22"/>
                  </a:cubicBezTo>
                  <a:cubicBezTo>
                    <a:pt x="4640" y="22"/>
                    <a:pt x="5978" y="17"/>
                    <a:pt x="5978" y="11"/>
                  </a:cubicBezTo>
                  <a:cubicBezTo>
                    <a:pt x="5978" y="5"/>
                    <a:pt x="4640" y="1"/>
                    <a:pt x="2990"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1"/>
            <p:cNvSpPr/>
            <p:nvPr/>
          </p:nvSpPr>
          <p:spPr>
            <a:xfrm>
              <a:off x="3273025" y="4314288"/>
              <a:ext cx="149450" cy="550"/>
            </a:xfrm>
            <a:custGeom>
              <a:avLst/>
              <a:gdLst/>
              <a:ahLst/>
              <a:cxnLst/>
              <a:rect l="l" t="t" r="r" b="b"/>
              <a:pathLst>
                <a:path w="5978" h="22" extrusionOk="0">
                  <a:moveTo>
                    <a:pt x="2989" y="0"/>
                  </a:moveTo>
                  <a:cubicBezTo>
                    <a:pt x="1338" y="0"/>
                    <a:pt x="0" y="5"/>
                    <a:pt x="0" y="11"/>
                  </a:cubicBezTo>
                  <a:cubicBezTo>
                    <a:pt x="0" y="17"/>
                    <a:pt x="1338" y="21"/>
                    <a:pt x="2989" y="21"/>
                  </a:cubicBezTo>
                  <a:cubicBezTo>
                    <a:pt x="4639" y="21"/>
                    <a:pt x="5978" y="17"/>
                    <a:pt x="5978" y="11"/>
                  </a:cubicBezTo>
                  <a:cubicBezTo>
                    <a:pt x="5978" y="5"/>
                    <a:pt x="4639" y="0"/>
                    <a:pt x="2989"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1"/>
            <p:cNvSpPr/>
            <p:nvPr/>
          </p:nvSpPr>
          <p:spPr>
            <a:xfrm>
              <a:off x="3274100" y="4324663"/>
              <a:ext cx="149450" cy="550"/>
            </a:xfrm>
            <a:custGeom>
              <a:avLst/>
              <a:gdLst/>
              <a:ahLst/>
              <a:cxnLst/>
              <a:rect l="l" t="t" r="r" b="b"/>
              <a:pathLst>
                <a:path w="5978" h="22" extrusionOk="0">
                  <a:moveTo>
                    <a:pt x="2990" y="0"/>
                  </a:moveTo>
                  <a:cubicBezTo>
                    <a:pt x="1339" y="0"/>
                    <a:pt x="1" y="5"/>
                    <a:pt x="1" y="11"/>
                  </a:cubicBezTo>
                  <a:cubicBezTo>
                    <a:pt x="1" y="17"/>
                    <a:pt x="1339" y="21"/>
                    <a:pt x="2990" y="21"/>
                  </a:cubicBezTo>
                  <a:cubicBezTo>
                    <a:pt x="4640" y="21"/>
                    <a:pt x="5978" y="17"/>
                    <a:pt x="5978" y="11"/>
                  </a:cubicBezTo>
                  <a:cubicBezTo>
                    <a:pt x="5978" y="5"/>
                    <a:pt x="4640" y="0"/>
                    <a:pt x="2990"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1"/>
            <p:cNvSpPr/>
            <p:nvPr/>
          </p:nvSpPr>
          <p:spPr>
            <a:xfrm>
              <a:off x="3274100" y="4334763"/>
              <a:ext cx="149450" cy="575"/>
            </a:xfrm>
            <a:custGeom>
              <a:avLst/>
              <a:gdLst/>
              <a:ahLst/>
              <a:cxnLst/>
              <a:rect l="l" t="t" r="r" b="b"/>
              <a:pathLst>
                <a:path w="5978" h="23" extrusionOk="0">
                  <a:moveTo>
                    <a:pt x="2990" y="0"/>
                  </a:moveTo>
                  <a:cubicBezTo>
                    <a:pt x="1339" y="0"/>
                    <a:pt x="1" y="6"/>
                    <a:pt x="1" y="12"/>
                  </a:cubicBezTo>
                  <a:cubicBezTo>
                    <a:pt x="1" y="17"/>
                    <a:pt x="1339" y="22"/>
                    <a:pt x="2990" y="22"/>
                  </a:cubicBezTo>
                  <a:cubicBezTo>
                    <a:pt x="4640" y="22"/>
                    <a:pt x="5978" y="17"/>
                    <a:pt x="5978" y="12"/>
                  </a:cubicBezTo>
                  <a:cubicBezTo>
                    <a:pt x="5978" y="6"/>
                    <a:pt x="4640" y="0"/>
                    <a:pt x="2990"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1"/>
            <p:cNvSpPr/>
            <p:nvPr/>
          </p:nvSpPr>
          <p:spPr>
            <a:xfrm>
              <a:off x="3274100" y="4344888"/>
              <a:ext cx="149450" cy="550"/>
            </a:xfrm>
            <a:custGeom>
              <a:avLst/>
              <a:gdLst/>
              <a:ahLst/>
              <a:cxnLst/>
              <a:rect l="l" t="t" r="r" b="b"/>
              <a:pathLst>
                <a:path w="5978" h="22" extrusionOk="0">
                  <a:moveTo>
                    <a:pt x="2990" y="1"/>
                  </a:moveTo>
                  <a:cubicBezTo>
                    <a:pt x="1339" y="1"/>
                    <a:pt x="1" y="5"/>
                    <a:pt x="1" y="11"/>
                  </a:cubicBezTo>
                  <a:cubicBezTo>
                    <a:pt x="1" y="16"/>
                    <a:pt x="1339" y="22"/>
                    <a:pt x="2990" y="22"/>
                  </a:cubicBezTo>
                  <a:cubicBezTo>
                    <a:pt x="4640" y="22"/>
                    <a:pt x="5978" y="16"/>
                    <a:pt x="5978" y="11"/>
                  </a:cubicBezTo>
                  <a:cubicBezTo>
                    <a:pt x="5978" y="5"/>
                    <a:pt x="4640" y="1"/>
                    <a:pt x="2990"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1"/>
            <p:cNvSpPr/>
            <p:nvPr/>
          </p:nvSpPr>
          <p:spPr>
            <a:xfrm>
              <a:off x="3274100" y="4354988"/>
              <a:ext cx="149450" cy="550"/>
            </a:xfrm>
            <a:custGeom>
              <a:avLst/>
              <a:gdLst/>
              <a:ahLst/>
              <a:cxnLst/>
              <a:rect l="l" t="t" r="r" b="b"/>
              <a:pathLst>
                <a:path w="5978" h="22" extrusionOk="0">
                  <a:moveTo>
                    <a:pt x="2989" y="1"/>
                  </a:moveTo>
                  <a:cubicBezTo>
                    <a:pt x="1339" y="1"/>
                    <a:pt x="1" y="5"/>
                    <a:pt x="1" y="11"/>
                  </a:cubicBezTo>
                  <a:cubicBezTo>
                    <a:pt x="1" y="17"/>
                    <a:pt x="1339" y="22"/>
                    <a:pt x="2989" y="22"/>
                  </a:cubicBezTo>
                  <a:cubicBezTo>
                    <a:pt x="4640" y="22"/>
                    <a:pt x="5978" y="17"/>
                    <a:pt x="5978" y="11"/>
                  </a:cubicBezTo>
                  <a:cubicBezTo>
                    <a:pt x="5978" y="5"/>
                    <a:pt x="4640" y="1"/>
                    <a:pt x="2989"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1"/>
            <p:cNvSpPr/>
            <p:nvPr/>
          </p:nvSpPr>
          <p:spPr>
            <a:xfrm>
              <a:off x="3303425" y="4292338"/>
              <a:ext cx="575" cy="74550"/>
            </a:xfrm>
            <a:custGeom>
              <a:avLst/>
              <a:gdLst/>
              <a:ahLst/>
              <a:cxnLst/>
              <a:rect l="l" t="t" r="r" b="b"/>
              <a:pathLst>
                <a:path w="23" h="2982" extrusionOk="0">
                  <a:moveTo>
                    <a:pt x="11" y="1"/>
                  </a:moveTo>
                  <a:cubicBezTo>
                    <a:pt x="6" y="1"/>
                    <a:pt x="1" y="668"/>
                    <a:pt x="1" y="1491"/>
                  </a:cubicBezTo>
                  <a:cubicBezTo>
                    <a:pt x="1" y="2314"/>
                    <a:pt x="6" y="2982"/>
                    <a:pt x="11" y="2982"/>
                  </a:cubicBezTo>
                  <a:cubicBezTo>
                    <a:pt x="17" y="2982"/>
                    <a:pt x="22" y="2314"/>
                    <a:pt x="22" y="1491"/>
                  </a:cubicBezTo>
                  <a:cubicBezTo>
                    <a:pt x="22" y="668"/>
                    <a:pt x="17" y="1"/>
                    <a:pt x="11"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1"/>
            <p:cNvSpPr/>
            <p:nvPr/>
          </p:nvSpPr>
          <p:spPr>
            <a:xfrm>
              <a:off x="3333400" y="4292338"/>
              <a:ext cx="550" cy="74550"/>
            </a:xfrm>
            <a:custGeom>
              <a:avLst/>
              <a:gdLst/>
              <a:ahLst/>
              <a:cxnLst/>
              <a:rect l="l" t="t" r="r" b="b"/>
              <a:pathLst>
                <a:path w="22" h="2982" extrusionOk="0">
                  <a:moveTo>
                    <a:pt x="11" y="1"/>
                  </a:moveTo>
                  <a:cubicBezTo>
                    <a:pt x="5" y="1"/>
                    <a:pt x="0" y="668"/>
                    <a:pt x="0" y="1491"/>
                  </a:cubicBezTo>
                  <a:cubicBezTo>
                    <a:pt x="0" y="2314"/>
                    <a:pt x="5" y="2982"/>
                    <a:pt x="11" y="2982"/>
                  </a:cubicBezTo>
                  <a:cubicBezTo>
                    <a:pt x="17" y="2982"/>
                    <a:pt x="21" y="2314"/>
                    <a:pt x="21" y="1491"/>
                  </a:cubicBezTo>
                  <a:cubicBezTo>
                    <a:pt x="21" y="668"/>
                    <a:pt x="17" y="1"/>
                    <a:pt x="11"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1"/>
            <p:cNvSpPr/>
            <p:nvPr/>
          </p:nvSpPr>
          <p:spPr>
            <a:xfrm>
              <a:off x="3363350" y="4292338"/>
              <a:ext cx="550" cy="74550"/>
            </a:xfrm>
            <a:custGeom>
              <a:avLst/>
              <a:gdLst/>
              <a:ahLst/>
              <a:cxnLst/>
              <a:rect l="l" t="t" r="r" b="b"/>
              <a:pathLst>
                <a:path w="22" h="2982" extrusionOk="0">
                  <a:moveTo>
                    <a:pt x="11" y="1"/>
                  </a:moveTo>
                  <a:cubicBezTo>
                    <a:pt x="6" y="1"/>
                    <a:pt x="0" y="668"/>
                    <a:pt x="0" y="1491"/>
                  </a:cubicBezTo>
                  <a:cubicBezTo>
                    <a:pt x="0" y="2314"/>
                    <a:pt x="6" y="2982"/>
                    <a:pt x="11" y="2982"/>
                  </a:cubicBezTo>
                  <a:cubicBezTo>
                    <a:pt x="17" y="2982"/>
                    <a:pt x="21" y="2314"/>
                    <a:pt x="21" y="1491"/>
                  </a:cubicBezTo>
                  <a:cubicBezTo>
                    <a:pt x="21" y="668"/>
                    <a:pt x="17" y="1"/>
                    <a:pt x="11"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1"/>
            <p:cNvSpPr/>
            <p:nvPr/>
          </p:nvSpPr>
          <p:spPr>
            <a:xfrm>
              <a:off x="3393325" y="4292338"/>
              <a:ext cx="550" cy="74550"/>
            </a:xfrm>
            <a:custGeom>
              <a:avLst/>
              <a:gdLst/>
              <a:ahLst/>
              <a:cxnLst/>
              <a:rect l="l" t="t" r="r" b="b"/>
              <a:pathLst>
                <a:path w="22" h="2982" extrusionOk="0">
                  <a:moveTo>
                    <a:pt x="11" y="1"/>
                  </a:moveTo>
                  <a:cubicBezTo>
                    <a:pt x="4" y="1"/>
                    <a:pt x="0" y="668"/>
                    <a:pt x="0" y="1491"/>
                  </a:cubicBezTo>
                  <a:cubicBezTo>
                    <a:pt x="0" y="2314"/>
                    <a:pt x="4" y="2982"/>
                    <a:pt x="11" y="2982"/>
                  </a:cubicBezTo>
                  <a:cubicBezTo>
                    <a:pt x="16" y="2982"/>
                    <a:pt x="21" y="2314"/>
                    <a:pt x="21" y="1491"/>
                  </a:cubicBezTo>
                  <a:cubicBezTo>
                    <a:pt x="21" y="668"/>
                    <a:pt x="16" y="1"/>
                    <a:pt x="11"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1"/>
            <p:cNvSpPr/>
            <p:nvPr/>
          </p:nvSpPr>
          <p:spPr>
            <a:xfrm>
              <a:off x="3423275" y="4292338"/>
              <a:ext cx="525" cy="74550"/>
            </a:xfrm>
            <a:custGeom>
              <a:avLst/>
              <a:gdLst/>
              <a:ahLst/>
              <a:cxnLst/>
              <a:rect l="l" t="t" r="r" b="b"/>
              <a:pathLst>
                <a:path w="21" h="2982" extrusionOk="0">
                  <a:moveTo>
                    <a:pt x="11" y="1"/>
                  </a:moveTo>
                  <a:cubicBezTo>
                    <a:pt x="4" y="1"/>
                    <a:pt x="0" y="668"/>
                    <a:pt x="0" y="1491"/>
                  </a:cubicBezTo>
                  <a:cubicBezTo>
                    <a:pt x="0" y="2314"/>
                    <a:pt x="4" y="2982"/>
                    <a:pt x="11" y="2982"/>
                  </a:cubicBezTo>
                  <a:cubicBezTo>
                    <a:pt x="17" y="2982"/>
                    <a:pt x="21" y="2314"/>
                    <a:pt x="21" y="1491"/>
                  </a:cubicBezTo>
                  <a:cubicBezTo>
                    <a:pt x="21" y="668"/>
                    <a:pt x="17" y="1"/>
                    <a:pt x="11"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1"/>
            <p:cNvSpPr/>
            <p:nvPr/>
          </p:nvSpPr>
          <p:spPr>
            <a:xfrm>
              <a:off x="3274100" y="4304713"/>
              <a:ext cx="149475" cy="61075"/>
            </a:xfrm>
            <a:custGeom>
              <a:avLst/>
              <a:gdLst/>
              <a:ahLst/>
              <a:cxnLst/>
              <a:rect l="l" t="t" r="r" b="b"/>
              <a:pathLst>
                <a:path w="5979" h="2443" extrusionOk="0">
                  <a:moveTo>
                    <a:pt x="5977" y="0"/>
                  </a:moveTo>
                  <a:cubicBezTo>
                    <a:pt x="5975" y="0"/>
                    <a:pt x="5959" y="10"/>
                    <a:pt x="5929" y="29"/>
                  </a:cubicBezTo>
                  <a:cubicBezTo>
                    <a:pt x="5896" y="50"/>
                    <a:pt x="5849" y="80"/>
                    <a:pt x="5790" y="117"/>
                  </a:cubicBezTo>
                  <a:cubicBezTo>
                    <a:pt x="5670" y="197"/>
                    <a:pt x="5496" y="311"/>
                    <a:pt x="5282" y="453"/>
                  </a:cubicBezTo>
                  <a:cubicBezTo>
                    <a:pt x="4852" y="738"/>
                    <a:pt x="4255" y="1139"/>
                    <a:pt x="3578" y="1595"/>
                  </a:cubicBezTo>
                  <a:lnTo>
                    <a:pt x="3578" y="1595"/>
                  </a:lnTo>
                  <a:cubicBezTo>
                    <a:pt x="3418" y="1541"/>
                    <a:pt x="3250" y="1483"/>
                    <a:pt x="3079" y="1426"/>
                  </a:cubicBezTo>
                  <a:cubicBezTo>
                    <a:pt x="2842" y="1346"/>
                    <a:pt x="2611" y="1268"/>
                    <a:pt x="2389" y="1194"/>
                  </a:cubicBezTo>
                  <a:lnTo>
                    <a:pt x="2379" y="1190"/>
                  </a:lnTo>
                  <a:lnTo>
                    <a:pt x="2371" y="1196"/>
                  </a:lnTo>
                  <a:cubicBezTo>
                    <a:pt x="1922" y="1501"/>
                    <a:pt x="1514" y="1779"/>
                    <a:pt x="1177" y="2007"/>
                  </a:cubicBezTo>
                  <a:lnTo>
                    <a:pt x="1177" y="2007"/>
                  </a:lnTo>
                  <a:cubicBezTo>
                    <a:pt x="816" y="2139"/>
                    <a:pt x="522" y="2245"/>
                    <a:pt x="317" y="2320"/>
                  </a:cubicBezTo>
                  <a:cubicBezTo>
                    <a:pt x="216" y="2358"/>
                    <a:pt x="137" y="2387"/>
                    <a:pt x="82" y="2408"/>
                  </a:cubicBezTo>
                  <a:cubicBezTo>
                    <a:pt x="56" y="2419"/>
                    <a:pt x="36" y="2427"/>
                    <a:pt x="21" y="2432"/>
                  </a:cubicBezTo>
                  <a:cubicBezTo>
                    <a:pt x="7" y="2438"/>
                    <a:pt x="0" y="2441"/>
                    <a:pt x="1" y="2442"/>
                  </a:cubicBezTo>
                  <a:cubicBezTo>
                    <a:pt x="1" y="2442"/>
                    <a:pt x="9" y="2441"/>
                    <a:pt x="23" y="2437"/>
                  </a:cubicBezTo>
                  <a:cubicBezTo>
                    <a:pt x="38" y="2432"/>
                    <a:pt x="59" y="2426"/>
                    <a:pt x="85" y="2417"/>
                  </a:cubicBezTo>
                  <a:cubicBezTo>
                    <a:pt x="141" y="2399"/>
                    <a:pt x="221" y="2372"/>
                    <a:pt x="323" y="2337"/>
                  </a:cubicBezTo>
                  <a:cubicBezTo>
                    <a:pt x="530" y="2266"/>
                    <a:pt x="826" y="2164"/>
                    <a:pt x="1190" y="2038"/>
                  </a:cubicBezTo>
                  <a:lnTo>
                    <a:pt x="1192" y="2037"/>
                  </a:lnTo>
                  <a:lnTo>
                    <a:pt x="1194" y="2036"/>
                  </a:lnTo>
                  <a:cubicBezTo>
                    <a:pt x="1529" y="1811"/>
                    <a:pt x="1937" y="1538"/>
                    <a:pt x="2385" y="1236"/>
                  </a:cubicBezTo>
                  <a:lnTo>
                    <a:pt x="2385" y="1236"/>
                  </a:lnTo>
                  <a:cubicBezTo>
                    <a:pt x="2603" y="1310"/>
                    <a:pt x="2832" y="1387"/>
                    <a:pt x="3065" y="1466"/>
                  </a:cubicBezTo>
                  <a:cubicBezTo>
                    <a:pt x="3239" y="1525"/>
                    <a:pt x="3411" y="1582"/>
                    <a:pt x="3575" y="1638"/>
                  </a:cubicBezTo>
                  <a:lnTo>
                    <a:pt x="3584" y="1641"/>
                  </a:lnTo>
                  <a:lnTo>
                    <a:pt x="3593" y="1635"/>
                  </a:lnTo>
                  <a:cubicBezTo>
                    <a:pt x="4272" y="1175"/>
                    <a:pt x="4870" y="769"/>
                    <a:pt x="5297" y="476"/>
                  </a:cubicBezTo>
                  <a:cubicBezTo>
                    <a:pt x="5510" y="329"/>
                    <a:pt x="5680" y="211"/>
                    <a:pt x="5799" y="130"/>
                  </a:cubicBezTo>
                  <a:cubicBezTo>
                    <a:pt x="5856" y="89"/>
                    <a:pt x="5902" y="58"/>
                    <a:pt x="5933" y="35"/>
                  </a:cubicBezTo>
                  <a:cubicBezTo>
                    <a:pt x="5963" y="13"/>
                    <a:pt x="5978" y="1"/>
                    <a:pt x="5978" y="0"/>
                  </a:cubicBezTo>
                  <a:cubicBezTo>
                    <a:pt x="5977" y="0"/>
                    <a:pt x="5977" y="0"/>
                    <a:pt x="5977"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1"/>
            <p:cNvSpPr/>
            <p:nvPr/>
          </p:nvSpPr>
          <p:spPr>
            <a:xfrm>
              <a:off x="3301875" y="4353413"/>
              <a:ext cx="3675" cy="3675"/>
            </a:xfrm>
            <a:custGeom>
              <a:avLst/>
              <a:gdLst/>
              <a:ahLst/>
              <a:cxnLst/>
              <a:rect l="l" t="t" r="r" b="b"/>
              <a:pathLst>
                <a:path w="147" h="147" extrusionOk="0">
                  <a:moveTo>
                    <a:pt x="73" y="1"/>
                  </a:moveTo>
                  <a:cubicBezTo>
                    <a:pt x="33" y="1"/>
                    <a:pt x="1" y="34"/>
                    <a:pt x="1" y="74"/>
                  </a:cubicBezTo>
                  <a:cubicBezTo>
                    <a:pt x="1" y="114"/>
                    <a:pt x="33" y="147"/>
                    <a:pt x="73" y="147"/>
                  </a:cubicBezTo>
                  <a:cubicBezTo>
                    <a:pt x="113" y="147"/>
                    <a:pt x="146" y="114"/>
                    <a:pt x="146" y="74"/>
                  </a:cubicBezTo>
                  <a:cubicBezTo>
                    <a:pt x="146" y="34"/>
                    <a:pt x="113" y="1"/>
                    <a:pt x="73"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1"/>
            <p:cNvSpPr/>
            <p:nvPr/>
          </p:nvSpPr>
          <p:spPr>
            <a:xfrm>
              <a:off x="3331825" y="4333213"/>
              <a:ext cx="3675" cy="3675"/>
            </a:xfrm>
            <a:custGeom>
              <a:avLst/>
              <a:gdLst/>
              <a:ahLst/>
              <a:cxnLst/>
              <a:rect l="l" t="t" r="r" b="b"/>
              <a:pathLst>
                <a:path w="147" h="147" extrusionOk="0">
                  <a:moveTo>
                    <a:pt x="74" y="0"/>
                  </a:moveTo>
                  <a:cubicBezTo>
                    <a:pt x="34" y="0"/>
                    <a:pt x="1" y="33"/>
                    <a:pt x="1" y="74"/>
                  </a:cubicBezTo>
                  <a:cubicBezTo>
                    <a:pt x="1" y="114"/>
                    <a:pt x="34" y="146"/>
                    <a:pt x="74" y="146"/>
                  </a:cubicBezTo>
                  <a:cubicBezTo>
                    <a:pt x="114" y="146"/>
                    <a:pt x="146" y="114"/>
                    <a:pt x="146" y="74"/>
                  </a:cubicBezTo>
                  <a:cubicBezTo>
                    <a:pt x="146" y="33"/>
                    <a:pt x="114" y="0"/>
                    <a:pt x="74"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1"/>
            <p:cNvSpPr/>
            <p:nvPr/>
          </p:nvSpPr>
          <p:spPr>
            <a:xfrm>
              <a:off x="3361800" y="4343138"/>
              <a:ext cx="3675" cy="3675"/>
            </a:xfrm>
            <a:custGeom>
              <a:avLst/>
              <a:gdLst/>
              <a:ahLst/>
              <a:cxnLst/>
              <a:rect l="l" t="t" r="r" b="b"/>
              <a:pathLst>
                <a:path w="147" h="147" extrusionOk="0">
                  <a:moveTo>
                    <a:pt x="73" y="1"/>
                  </a:moveTo>
                  <a:cubicBezTo>
                    <a:pt x="33" y="1"/>
                    <a:pt x="0" y="34"/>
                    <a:pt x="0" y="74"/>
                  </a:cubicBezTo>
                  <a:cubicBezTo>
                    <a:pt x="0" y="114"/>
                    <a:pt x="33" y="147"/>
                    <a:pt x="73" y="147"/>
                  </a:cubicBezTo>
                  <a:cubicBezTo>
                    <a:pt x="113" y="147"/>
                    <a:pt x="146" y="114"/>
                    <a:pt x="146" y="74"/>
                  </a:cubicBezTo>
                  <a:cubicBezTo>
                    <a:pt x="146" y="34"/>
                    <a:pt x="113" y="1"/>
                    <a:pt x="73"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1"/>
            <p:cNvSpPr/>
            <p:nvPr/>
          </p:nvSpPr>
          <p:spPr>
            <a:xfrm>
              <a:off x="3392050" y="4323188"/>
              <a:ext cx="3675" cy="3675"/>
            </a:xfrm>
            <a:custGeom>
              <a:avLst/>
              <a:gdLst/>
              <a:ahLst/>
              <a:cxnLst/>
              <a:rect l="l" t="t" r="r" b="b"/>
              <a:pathLst>
                <a:path w="147" h="147" extrusionOk="0">
                  <a:moveTo>
                    <a:pt x="74" y="1"/>
                  </a:moveTo>
                  <a:cubicBezTo>
                    <a:pt x="34" y="1"/>
                    <a:pt x="0" y="33"/>
                    <a:pt x="0" y="73"/>
                  </a:cubicBezTo>
                  <a:cubicBezTo>
                    <a:pt x="0" y="113"/>
                    <a:pt x="34" y="146"/>
                    <a:pt x="74" y="146"/>
                  </a:cubicBezTo>
                  <a:cubicBezTo>
                    <a:pt x="114" y="146"/>
                    <a:pt x="146" y="113"/>
                    <a:pt x="146" y="73"/>
                  </a:cubicBezTo>
                  <a:cubicBezTo>
                    <a:pt x="146" y="33"/>
                    <a:pt x="114" y="1"/>
                    <a:pt x="74"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1"/>
            <p:cNvSpPr/>
            <p:nvPr/>
          </p:nvSpPr>
          <p:spPr>
            <a:xfrm>
              <a:off x="3273325" y="4314013"/>
              <a:ext cx="150250" cy="41975"/>
            </a:xfrm>
            <a:custGeom>
              <a:avLst/>
              <a:gdLst/>
              <a:ahLst/>
              <a:cxnLst/>
              <a:rect l="l" t="t" r="r" b="b"/>
              <a:pathLst>
                <a:path w="6010" h="1679" extrusionOk="0">
                  <a:moveTo>
                    <a:pt x="2416" y="1"/>
                  </a:moveTo>
                  <a:lnTo>
                    <a:pt x="2399" y="18"/>
                  </a:lnTo>
                  <a:cubicBezTo>
                    <a:pt x="1944" y="481"/>
                    <a:pt x="1536" y="897"/>
                    <a:pt x="1207" y="1233"/>
                  </a:cubicBezTo>
                  <a:lnTo>
                    <a:pt x="1207" y="1233"/>
                  </a:lnTo>
                  <a:cubicBezTo>
                    <a:pt x="835" y="1359"/>
                    <a:pt x="533" y="1462"/>
                    <a:pt x="324" y="1533"/>
                  </a:cubicBezTo>
                  <a:cubicBezTo>
                    <a:pt x="221" y="1570"/>
                    <a:pt x="139" y="1598"/>
                    <a:pt x="83" y="1618"/>
                  </a:cubicBezTo>
                  <a:cubicBezTo>
                    <a:pt x="57" y="1628"/>
                    <a:pt x="36" y="1635"/>
                    <a:pt x="21" y="1641"/>
                  </a:cubicBezTo>
                  <a:cubicBezTo>
                    <a:pt x="7" y="1646"/>
                    <a:pt x="1" y="1649"/>
                    <a:pt x="1" y="1650"/>
                  </a:cubicBezTo>
                  <a:cubicBezTo>
                    <a:pt x="1" y="1650"/>
                    <a:pt x="1" y="1651"/>
                    <a:pt x="1" y="1651"/>
                  </a:cubicBezTo>
                  <a:cubicBezTo>
                    <a:pt x="3" y="1651"/>
                    <a:pt x="11" y="1649"/>
                    <a:pt x="23" y="1645"/>
                  </a:cubicBezTo>
                  <a:cubicBezTo>
                    <a:pt x="38" y="1641"/>
                    <a:pt x="59" y="1635"/>
                    <a:pt x="86" y="1627"/>
                  </a:cubicBezTo>
                  <a:cubicBezTo>
                    <a:pt x="143" y="1608"/>
                    <a:pt x="225" y="1583"/>
                    <a:pt x="330" y="1550"/>
                  </a:cubicBezTo>
                  <a:cubicBezTo>
                    <a:pt x="541" y="1481"/>
                    <a:pt x="845" y="1382"/>
                    <a:pt x="1220" y="1261"/>
                  </a:cubicBezTo>
                  <a:lnTo>
                    <a:pt x="1224" y="1259"/>
                  </a:lnTo>
                  <a:lnTo>
                    <a:pt x="1226" y="1257"/>
                  </a:lnTo>
                  <a:cubicBezTo>
                    <a:pt x="1555" y="926"/>
                    <a:pt x="1960" y="518"/>
                    <a:pt x="2412" y="64"/>
                  </a:cubicBezTo>
                  <a:lnTo>
                    <a:pt x="2412" y="64"/>
                  </a:lnTo>
                  <a:cubicBezTo>
                    <a:pt x="2588" y="304"/>
                    <a:pt x="2774" y="555"/>
                    <a:pt x="2966" y="813"/>
                  </a:cubicBezTo>
                  <a:cubicBezTo>
                    <a:pt x="3185" y="1109"/>
                    <a:pt x="3398" y="1396"/>
                    <a:pt x="3595" y="1663"/>
                  </a:cubicBezTo>
                  <a:lnTo>
                    <a:pt x="3607" y="1678"/>
                  </a:lnTo>
                  <a:lnTo>
                    <a:pt x="3623" y="1667"/>
                  </a:lnTo>
                  <a:cubicBezTo>
                    <a:pt x="4066" y="1369"/>
                    <a:pt x="4471" y="1097"/>
                    <a:pt x="4810" y="869"/>
                  </a:cubicBezTo>
                  <a:lnTo>
                    <a:pt x="4810" y="869"/>
                  </a:lnTo>
                  <a:cubicBezTo>
                    <a:pt x="5175" y="1109"/>
                    <a:pt x="5472" y="1305"/>
                    <a:pt x="5680" y="1442"/>
                  </a:cubicBezTo>
                  <a:cubicBezTo>
                    <a:pt x="5784" y="1509"/>
                    <a:pt x="5866" y="1562"/>
                    <a:pt x="5922" y="1598"/>
                  </a:cubicBezTo>
                  <a:cubicBezTo>
                    <a:pt x="5950" y="1615"/>
                    <a:pt x="5971" y="1628"/>
                    <a:pt x="5986" y="1638"/>
                  </a:cubicBezTo>
                  <a:cubicBezTo>
                    <a:pt x="5999" y="1646"/>
                    <a:pt x="6007" y="1650"/>
                    <a:pt x="6008" y="1650"/>
                  </a:cubicBezTo>
                  <a:cubicBezTo>
                    <a:pt x="6008" y="1650"/>
                    <a:pt x="6009" y="1650"/>
                    <a:pt x="6009" y="1650"/>
                  </a:cubicBezTo>
                  <a:cubicBezTo>
                    <a:pt x="6009" y="1649"/>
                    <a:pt x="6002" y="1644"/>
                    <a:pt x="5988" y="1634"/>
                  </a:cubicBezTo>
                  <a:cubicBezTo>
                    <a:pt x="5974" y="1623"/>
                    <a:pt x="5954" y="1609"/>
                    <a:pt x="5927" y="1590"/>
                  </a:cubicBezTo>
                  <a:cubicBezTo>
                    <a:pt x="5872" y="1552"/>
                    <a:pt x="5793" y="1497"/>
                    <a:pt x="5691" y="1426"/>
                  </a:cubicBezTo>
                  <a:cubicBezTo>
                    <a:pt x="5483" y="1285"/>
                    <a:pt x="5185" y="1084"/>
                    <a:pt x="4819" y="836"/>
                  </a:cubicBezTo>
                  <a:lnTo>
                    <a:pt x="4811" y="830"/>
                  </a:lnTo>
                  <a:lnTo>
                    <a:pt x="4801" y="836"/>
                  </a:lnTo>
                  <a:cubicBezTo>
                    <a:pt x="4463" y="1060"/>
                    <a:pt x="4059" y="1329"/>
                    <a:pt x="3617" y="1622"/>
                  </a:cubicBezTo>
                  <a:lnTo>
                    <a:pt x="3617" y="1622"/>
                  </a:lnTo>
                  <a:cubicBezTo>
                    <a:pt x="3423" y="1360"/>
                    <a:pt x="3215" y="1079"/>
                    <a:pt x="3000" y="788"/>
                  </a:cubicBezTo>
                  <a:cubicBezTo>
                    <a:pt x="2803" y="522"/>
                    <a:pt x="2612" y="265"/>
                    <a:pt x="2430" y="20"/>
                  </a:cubicBezTo>
                  <a:lnTo>
                    <a:pt x="2416" y="1"/>
                  </a:ln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1"/>
            <p:cNvSpPr/>
            <p:nvPr/>
          </p:nvSpPr>
          <p:spPr>
            <a:xfrm>
              <a:off x="3331825" y="4312988"/>
              <a:ext cx="3675" cy="3675"/>
            </a:xfrm>
            <a:custGeom>
              <a:avLst/>
              <a:gdLst/>
              <a:ahLst/>
              <a:cxnLst/>
              <a:rect l="l" t="t" r="r" b="b"/>
              <a:pathLst>
                <a:path w="147" h="147" extrusionOk="0">
                  <a:moveTo>
                    <a:pt x="74" y="1"/>
                  </a:moveTo>
                  <a:cubicBezTo>
                    <a:pt x="34" y="1"/>
                    <a:pt x="1" y="33"/>
                    <a:pt x="1" y="73"/>
                  </a:cubicBezTo>
                  <a:cubicBezTo>
                    <a:pt x="1" y="114"/>
                    <a:pt x="34" y="147"/>
                    <a:pt x="74" y="147"/>
                  </a:cubicBezTo>
                  <a:cubicBezTo>
                    <a:pt x="114" y="147"/>
                    <a:pt x="146" y="114"/>
                    <a:pt x="146" y="73"/>
                  </a:cubicBezTo>
                  <a:cubicBezTo>
                    <a:pt x="146" y="33"/>
                    <a:pt x="114" y="1"/>
                    <a:pt x="74"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1"/>
            <p:cNvSpPr/>
            <p:nvPr/>
          </p:nvSpPr>
          <p:spPr>
            <a:xfrm>
              <a:off x="3301875" y="4343313"/>
              <a:ext cx="3675" cy="3675"/>
            </a:xfrm>
            <a:custGeom>
              <a:avLst/>
              <a:gdLst/>
              <a:ahLst/>
              <a:cxnLst/>
              <a:rect l="l" t="t" r="r" b="b"/>
              <a:pathLst>
                <a:path w="147" h="147" extrusionOk="0">
                  <a:moveTo>
                    <a:pt x="73" y="1"/>
                  </a:moveTo>
                  <a:cubicBezTo>
                    <a:pt x="33" y="1"/>
                    <a:pt x="1" y="34"/>
                    <a:pt x="1" y="74"/>
                  </a:cubicBezTo>
                  <a:cubicBezTo>
                    <a:pt x="1" y="114"/>
                    <a:pt x="33" y="146"/>
                    <a:pt x="73" y="146"/>
                  </a:cubicBezTo>
                  <a:cubicBezTo>
                    <a:pt x="113" y="146"/>
                    <a:pt x="146" y="114"/>
                    <a:pt x="146" y="74"/>
                  </a:cubicBezTo>
                  <a:cubicBezTo>
                    <a:pt x="146" y="34"/>
                    <a:pt x="113" y="1"/>
                    <a:pt x="73"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1"/>
            <p:cNvSpPr/>
            <p:nvPr/>
          </p:nvSpPr>
          <p:spPr>
            <a:xfrm>
              <a:off x="3361800" y="4353413"/>
              <a:ext cx="3675" cy="3675"/>
            </a:xfrm>
            <a:custGeom>
              <a:avLst/>
              <a:gdLst/>
              <a:ahLst/>
              <a:cxnLst/>
              <a:rect l="l" t="t" r="r" b="b"/>
              <a:pathLst>
                <a:path w="147" h="147" extrusionOk="0">
                  <a:moveTo>
                    <a:pt x="73" y="1"/>
                  </a:moveTo>
                  <a:cubicBezTo>
                    <a:pt x="33" y="1"/>
                    <a:pt x="0" y="34"/>
                    <a:pt x="0" y="74"/>
                  </a:cubicBezTo>
                  <a:cubicBezTo>
                    <a:pt x="0" y="114"/>
                    <a:pt x="33" y="147"/>
                    <a:pt x="73" y="147"/>
                  </a:cubicBezTo>
                  <a:cubicBezTo>
                    <a:pt x="113" y="147"/>
                    <a:pt x="146" y="114"/>
                    <a:pt x="146" y="74"/>
                  </a:cubicBezTo>
                  <a:cubicBezTo>
                    <a:pt x="146" y="34"/>
                    <a:pt x="113" y="1"/>
                    <a:pt x="73"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1"/>
            <p:cNvSpPr/>
            <p:nvPr/>
          </p:nvSpPr>
          <p:spPr>
            <a:xfrm>
              <a:off x="3391750" y="4335038"/>
              <a:ext cx="3675" cy="3675"/>
            </a:xfrm>
            <a:custGeom>
              <a:avLst/>
              <a:gdLst/>
              <a:ahLst/>
              <a:cxnLst/>
              <a:rect l="l" t="t" r="r" b="b"/>
              <a:pathLst>
                <a:path w="147" h="147" extrusionOk="0">
                  <a:moveTo>
                    <a:pt x="74" y="1"/>
                  </a:moveTo>
                  <a:cubicBezTo>
                    <a:pt x="33" y="1"/>
                    <a:pt x="0" y="33"/>
                    <a:pt x="0" y="73"/>
                  </a:cubicBezTo>
                  <a:cubicBezTo>
                    <a:pt x="0" y="113"/>
                    <a:pt x="33" y="147"/>
                    <a:pt x="74" y="147"/>
                  </a:cubicBezTo>
                  <a:cubicBezTo>
                    <a:pt x="114" y="147"/>
                    <a:pt x="146" y="113"/>
                    <a:pt x="146" y="73"/>
                  </a:cubicBezTo>
                  <a:cubicBezTo>
                    <a:pt x="146" y="33"/>
                    <a:pt x="114" y="1"/>
                    <a:pt x="74"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1"/>
            <p:cNvSpPr/>
            <p:nvPr/>
          </p:nvSpPr>
          <p:spPr>
            <a:xfrm>
              <a:off x="3285425" y="4373863"/>
              <a:ext cx="5775" cy="550"/>
            </a:xfrm>
            <a:custGeom>
              <a:avLst/>
              <a:gdLst/>
              <a:ahLst/>
              <a:cxnLst/>
              <a:rect l="l" t="t" r="r" b="b"/>
              <a:pathLst>
                <a:path w="231" h="22" extrusionOk="0">
                  <a:moveTo>
                    <a:pt x="115" y="0"/>
                  </a:moveTo>
                  <a:cubicBezTo>
                    <a:pt x="52" y="0"/>
                    <a:pt x="0" y="5"/>
                    <a:pt x="0" y="11"/>
                  </a:cubicBezTo>
                  <a:cubicBezTo>
                    <a:pt x="0" y="17"/>
                    <a:pt x="52" y="21"/>
                    <a:pt x="115" y="21"/>
                  </a:cubicBezTo>
                  <a:cubicBezTo>
                    <a:pt x="179" y="21"/>
                    <a:pt x="231" y="17"/>
                    <a:pt x="231" y="11"/>
                  </a:cubicBezTo>
                  <a:cubicBezTo>
                    <a:pt x="231" y="5"/>
                    <a:pt x="179" y="0"/>
                    <a:pt x="115"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1"/>
            <p:cNvSpPr/>
            <p:nvPr/>
          </p:nvSpPr>
          <p:spPr>
            <a:xfrm>
              <a:off x="3316050" y="4373863"/>
              <a:ext cx="5775" cy="550"/>
            </a:xfrm>
            <a:custGeom>
              <a:avLst/>
              <a:gdLst/>
              <a:ahLst/>
              <a:cxnLst/>
              <a:rect l="l" t="t" r="r" b="b"/>
              <a:pathLst>
                <a:path w="231" h="22" extrusionOk="0">
                  <a:moveTo>
                    <a:pt x="115" y="0"/>
                  </a:moveTo>
                  <a:cubicBezTo>
                    <a:pt x="52" y="0"/>
                    <a:pt x="0" y="5"/>
                    <a:pt x="0" y="11"/>
                  </a:cubicBezTo>
                  <a:cubicBezTo>
                    <a:pt x="0" y="17"/>
                    <a:pt x="52" y="21"/>
                    <a:pt x="115" y="21"/>
                  </a:cubicBezTo>
                  <a:cubicBezTo>
                    <a:pt x="179" y="21"/>
                    <a:pt x="231" y="17"/>
                    <a:pt x="231" y="11"/>
                  </a:cubicBezTo>
                  <a:cubicBezTo>
                    <a:pt x="231" y="5"/>
                    <a:pt x="179" y="0"/>
                    <a:pt x="115"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1"/>
            <p:cNvSpPr/>
            <p:nvPr/>
          </p:nvSpPr>
          <p:spPr>
            <a:xfrm>
              <a:off x="3346675" y="4373863"/>
              <a:ext cx="5775" cy="550"/>
            </a:xfrm>
            <a:custGeom>
              <a:avLst/>
              <a:gdLst/>
              <a:ahLst/>
              <a:cxnLst/>
              <a:rect l="l" t="t" r="r" b="b"/>
              <a:pathLst>
                <a:path w="231" h="22" extrusionOk="0">
                  <a:moveTo>
                    <a:pt x="115" y="0"/>
                  </a:moveTo>
                  <a:cubicBezTo>
                    <a:pt x="52" y="0"/>
                    <a:pt x="0" y="5"/>
                    <a:pt x="0" y="11"/>
                  </a:cubicBezTo>
                  <a:cubicBezTo>
                    <a:pt x="0" y="17"/>
                    <a:pt x="52" y="21"/>
                    <a:pt x="115" y="21"/>
                  </a:cubicBezTo>
                  <a:cubicBezTo>
                    <a:pt x="179" y="21"/>
                    <a:pt x="231" y="17"/>
                    <a:pt x="231" y="11"/>
                  </a:cubicBezTo>
                  <a:cubicBezTo>
                    <a:pt x="231" y="5"/>
                    <a:pt x="179" y="0"/>
                    <a:pt x="115"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1"/>
            <p:cNvSpPr/>
            <p:nvPr/>
          </p:nvSpPr>
          <p:spPr>
            <a:xfrm>
              <a:off x="3377275" y="4373863"/>
              <a:ext cx="5800" cy="550"/>
            </a:xfrm>
            <a:custGeom>
              <a:avLst/>
              <a:gdLst/>
              <a:ahLst/>
              <a:cxnLst/>
              <a:rect l="l" t="t" r="r" b="b"/>
              <a:pathLst>
                <a:path w="232" h="22" extrusionOk="0">
                  <a:moveTo>
                    <a:pt x="116" y="0"/>
                  </a:moveTo>
                  <a:cubicBezTo>
                    <a:pt x="53" y="0"/>
                    <a:pt x="0" y="5"/>
                    <a:pt x="0" y="11"/>
                  </a:cubicBezTo>
                  <a:cubicBezTo>
                    <a:pt x="0" y="17"/>
                    <a:pt x="53" y="21"/>
                    <a:pt x="116" y="21"/>
                  </a:cubicBezTo>
                  <a:cubicBezTo>
                    <a:pt x="180" y="21"/>
                    <a:pt x="232" y="17"/>
                    <a:pt x="232" y="11"/>
                  </a:cubicBezTo>
                  <a:cubicBezTo>
                    <a:pt x="232" y="5"/>
                    <a:pt x="180" y="0"/>
                    <a:pt x="116"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1"/>
            <p:cNvSpPr/>
            <p:nvPr/>
          </p:nvSpPr>
          <p:spPr>
            <a:xfrm>
              <a:off x="3407900" y="4373863"/>
              <a:ext cx="5775" cy="550"/>
            </a:xfrm>
            <a:custGeom>
              <a:avLst/>
              <a:gdLst/>
              <a:ahLst/>
              <a:cxnLst/>
              <a:rect l="l" t="t" r="r" b="b"/>
              <a:pathLst>
                <a:path w="231" h="22" extrusionOk="0">
                  <a:moveTo>
                    <a:pt x="116" y="0"/>
                  </a:moveTo>
                  <a:cubicBezTo>
                    <a:pt x="52" y="0"/>
                    <a:pt x="0" y="5"/>
                    <a:pt x="0" y="11"/>
                  </a:cubicBezTo>
                  <a:cubicBezTo>
                    <a:pt x="0" y="17"/>
                    <a:pt x="52" y="21"/>
                    <a:pt x="116" y="21"/>
                  </a:cubicBezTo>
                  <a:cubicBezTo>
                    <a:pt x="179" y="21"/>
                    <a:pt x="231" y="17"/>
                    <a:pt x="231" y="11"/>
                  </a:cubicBezTo>
                  <a:cubicBezTo>
                    <a:pt x="231" y="5"/>
                    <a:pt x="179" y="0"/>
                    <a:pt x="116"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1"/>
            <p:cNvSpPr/>
            <p:nvPr/>
          </p:nvSpPr>
          <p:spPr>
            <a:xfrm>
              <a:off x="3265225" y="4365088"/>
              <a:ext cx="4675" cy="550"/>
            </a:xfrm>
            <a:custGeom>
              <a:avLst/>
              <a:gdLst/>
              <a:ahLst/>
              <a:cxnLst/>
              <a:rect l="l" t="t" r="r" b="b"/>
              <a:pathLst>
                <a:path w="187" h="22" extrusionOk="0">
                  <a:moveTo>
                    <a:pt x="94" y="0"/>
                  </a:moveTo>
                  <a:cubicBezTo>
                    <a:pt x="42" y="0"/>
                    <a:pt x="1" y="5"/>
                    <a:pt x="1" y="11"/>
                  </a:cubicBezTo>
                  <a:cubicBezTo>
                    <a:pt x="1" y="17"/>
                    <a:pt x="42" y="21"/>
                    <a:pt x="94" y="21"/>
                  </a:cubicBezTo>
                  <a:cubicBezTo>
                    <a:pt x="146" y="21"/>
                    <a:pt x="187" y="17"/>
                    <a:pt x="187" y="11"/>
                  </a:cubicBezTo>
                  <a:cubicBezTo>
                    <a:pt x="187" y="5"/>
                    <a:pt x="146" y="0"/>
                    <a:pt x="94"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1"/>
            <p:cNvSpPr/>
            <p:nvPr/>
          </p:nvSpPr>
          <p:spPr>
            <a:xfrm>
              <a:off x="3265225" y="4353313"/>
              <a:ext cx="4675" cy="550"/>
            </a:xfrm>
            <a:custGeom>
              <a:avLst/>
              <a:gdLst/>
              <a:ahLst/>
              <a:cxnLst/>
              <a:rect l="l" t="t" r="r" b="b"/>
              <a:pathLst>
                <a:path w="187" h="22" extrusionOk="0">
                  <a:moveTo>
                    <a:pt x="94" y="1"/>
                  </a:moveTo>
                  <a:cubicBezTo>
                    <a:pt x="42" y="1"/>
                    <a:pt x="1" y="5"/>
                    <a:pt x="1" y="11"/>
                  </a:cubicBezTo>
                  <a:cubicBezTo>
                    <a:pt x="1" y="17"/>
                    <a:pt x="42" y="22"/>
                    <a:pt x="94" y="22"/>
                  </a:cubicBezTo>
                  <a:cubicBezTo>
                    <a:pt x="146" y="22"/>
                    <a:pt x="187" y="17"/>
                    <a:pt x="187" y="11"/>
                  </a:cubicBezTo>
                  <a:cubicBezTo>
                    <a:pt x="187" y="5"/>
                    <a:pt x="146" y="1"/>
                    <a:pt x="9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1"/>
            <p:cNvSpPr/>
            <p:nvPr/>
          </p:nvSpPr>
          <p:spPr>
            <a:xfrm>
              <a:off x="3265225" y="4341538"/>
              <a:ext cx="4675" cy="575"/>
            </a:xfrm>
            <a:custGeom>
              <a:avLst/>
              <a:gdLst/>
              <a:ahLst/>
              <a:cxnLst/>
              <a:rect l="l" t="t" r="r" b="b"/>
              <a:pathLst>
                <a:path w="187" h="23" extrusionOk="0">
                  <a:moveTo>
                    <a:pt x="94" y="1"/>
                  </a:moveTo>
                  <a:cubicBezTo>
                    <a:pt x="42" y="1"/>
                    <a:pt x="1" y="6"/>
                    <a:pt x="1" y="11"/>
                  </a:cubicBezTo>
                  <a:cubicBezTo>
                    <a:pt x="1" y="18"/>
                    <a:pt x="42" y="23"/>
                    <a:pt x="94" y="23"/>
                  </a:cubicBezTo>
                  <a:cubicBezTo>
                    <a:pt x="146" y="23"/>
                    <a:pt x="187" y="18"/>
                    <a:pt x="187" y="11"/>
                  </a:cubicBezTo>
                  <a:cubicBezTo>
                    <a:pt x="187" y="6"/>
                    <a:pt x="146" y="1"/>
                    <a:pt x="9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1"/>
            <p:cNvSpPr/>
            <p:nvPr/>
          </p:nvSpPr>
          <p:spPr>
            <a:xfrm>
              <a:off x="3265225" y="4329788"/>
              <a:ext cx="4675" cy="575"/>
            </a:xfrm>
            <a:custGeom>
              <a:avLst/>
              <a:gdLst/>
              <a:ahLst/>
              <a:cxnLst/>
              <a:rect l="l" t="t" r="r" b="b"/>
              <a:pathLst>
                <a:path w="187" h="23" extrusionOk="0">
                  <a:moveTo>
                    <a:pt x="94" y="0"/>
                  </a:moveTo>
                  <a:cubicBezTo>
                    <a:pt x="42" y="0"/>
                    <a:pt x="1" y="6"/>
                    <a:pt x="1" y="12"/>
                  </a:cubicBezTo>
                  <a:cubicBezTo>
                    <a:pt x="1" y="17"/>
                    <a:pt x="42" y="22"/>
                    <a:pt x="94" y="22"/>
                  </a:cubicBezTo>
                  <a:cubicBezTo>
                    <a:pt x="146" y="22"/>
                    <a:pt x="187" y="17"/>
                    <a:pt x="187" y="12"/>
                  </a:cubicBezTo>
                  <a:cubicBezTo>
                    <a:pt x="187" y="6"/>
                    <a:pt x="146" y="0"/>
                    <a:pt x="94"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1"/>
            <p:cNvSpPr/>
            <p:nvPr/>
          </p:nvSpPr>
          <p:spPr>
            <a:xfrm>
              <a:off x="3265225" y="4318038"/>
              <a:ext cx="4675" cy="550"/>
            </a:xfrm>
            <a:custGeom>
              <a:avLst/>
              <a:gdLst/>
              <a:ahLst/>
              <a:cxnLst/>
              <a:rect l="l" t="t" r="r" b="b"/>
              <a:pathLst>
                <a:path w="187" h="22" extrusionOk="0">
                  <a:moveTo>
                    <a:pt x="94" y="1"/>
                  </a:moveTo>
                  <a:cubicBezTo>
                    <a:pt x="42" y="1"/>
                    <a:pt x="1" y="5"/>
                    <a:pt x="1" y="11"/>
                  </a:cubicBezTo>
                  <a:cubicBezTo>
                    <a:pt x="1" y="17"/>
                    <a:pt x="42" y="22"/>
                    <a:pt x="94" y="22"/>
                  </a:cubicBezTo>
                  <a:cubicBezTo>
                    <a:pt x="146" y="22"/>
                    <a:pt x="187" y="17"/>
                    <a:pt x="187" y="11"/>
                  </a:cubicBezTo>
                  <a:cubicBezTo>
                    <a:pt x="187" y="5"/>
                    <a:pt x="146" y="1"/>
                    <a:pt x="9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1"/>
            <p:cNvSpPr/>
            <p:nvPr/>
          </p:nvSpPr>
          <p:spPr>
            <a:xfrm>
              <a:off x="3265225" y="4306263"/>
              <a:ext cx="4675" cy="550"/>
            </a:xfrm>
            <a:custGeom>
              <a:avLst/>
              <a:gdLst/>
              <a:ahLst/>
              <a:cxnLst/>
              <a:rect l="l" t="t" r="r" b="b"/>
              <a:pathLst>
                <a:path w="187" h="22" extrusionOk="0">
                  <a:moveTo>
                    <a:pt x="94" y="1"/>
                  </a:moveTo>
                  <a:cubicBezTo>
                    <a:pt x="42" y="1"/>
                    <a:pt x="1" y="5"/>
                    <a:pt x="1" y="11"/>
                  </a:cubicBezTo>
                  <a:cubicBezTo>
                    <a:pt x="1" y="18"/>
                    <a:pt x="42" y="22"/>
                    <a:pt x="94" y="22"/>
                  </a:cubicBezTo>
                  <a:cubicBezTo>
                    <a:pt x="146" y="22"/>
                    <a:pt x="187" y="18"/>
                    <a:pt x="187" y="11"/>
                  </a:cubicBezTo>
                  <a:cubicBezTo>
                    <a:pt x="187" y="5"/>
                    <a:pt x="146" y="1"/>
                    <a:pt x="9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1"/>
            <p:cNvSpPr/>
            <p:nvPr/>
          </p:nvSpPr>
          <p:spPr>
            <a:xfrm>
              <a:off x="3265225" y="4294513"/>
              <a:ext cx="4675" cy="575"/>
            </a:xfrm>
            <a:custGeom>
              <a:avLst/>
              <a:gdLst/>
              <a:ahLst/>
              <a:cxnLst/>
              <a:rect l="l" t="t" r="r" b="b"/>
              <a:pathLst>
                <a:path w="187" h="23" extrusionOk="0">
                  <a:moveTo>
                    <a:pt x="94" y="0"/>
                  </a:moveTo>
                  <a:cubicBezTo>
                    <a:pt x="42" y="0"/>
                    <a:pt x="1" y="6"/>
                    <a:pt x="1" y="11"/>
                  </a:cubicBezTo>
                  <a:cubicBezTo>
                    <a:pt x="1" y="17"/>
                    <a:pt x="42" y="22"/>
                    <a:pt x="94" y="22"/>
                  </a:cubicBezTo>
                  <a:cubicBezTo>
                    <a:pt x="146" y="22"/>
                    <a:pt x="187" y="17"/>
                    <a:pt x="187" y="11"/>
                  </a:cubicBezTo>
                  <a:cubicBezTo>
                    <a:pt x="187" y="6"/>
                    <a:pt x="146" y="0"/>
                    <a:pt x="94"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1"/>
            <p:cNvSpPr/>
            <p:nvPr/>
          </p:nvSpPr>
          <p:spPr>
            <a:xfrm>
              <a:off x="3273325" y="4266913"/>
              <a:ext cx="42950" cy="3075"/>
            </a:xfrm>
            <a:custGeom>
              <a:avLst/>
              <a:gdLst/>
              <a:ahLst/>
              <a:cxnLst/>
              <a:rect l="l" t="t" r="r" b="b"/>
              <a:pathLst>
                <a:path w="1718" h="123" extrusionOk="0">
                  <a:moveTo>
                    <a:pt x="1" y="1"/>
                  </a:moveTo>
                  <a:lnTo>
                    <a:pt x="1" y="122"/>
                  </a:lnTo>
                  <a:lnTo>
                    <a:pt x="1718" y="122"/>
                  </a:lnTo>
                  <a:lnTo>
                    <a:pt x="1718"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1"/>
            <p:cNvSpPr/>
            <p:nvPr/>
          </p:nvSpPr>
          <p:spPr>
            <a:xfrm>
              <a:off x="3273050" y="4275538"/>
              <a:ext cx="119900" cy="550"/>
            </a:xfrm>
            <a:custGeom>
              <a:avLst/>
              <a:gdLst/>
              <a:ahLst/>
              <a:cxnLst/>
              <a:rect l="l" t="t" r="r" b="b"/>
              <a:pathLst>
                <a:path w="4796" h="22" extrusionOk="0">
                  <a:moveTo>
                    <a:pt x="2398" y="1"/>
                  </a:moveTo>
                  <a:cubicBezTo>
                    <a:pt x="1073" y="1"/>
                    <a:pt x="0" y="5"/>
                    <a:pt x="0" y="11"/>
                  </a:cubicBezTo>
                  <a:cubicBezTo>
                    <a:pt x="0" y="17"/>
                    <a:pt x="1073" y="22"/>
                    <a:pt x="2398" y="22"/>
                  </a:cubicBezTo>
                  <a:cubicBezTo>
                    <a:pt x="3721" y="22"/>
                    <a:pt x="4795" y="17"/>
                    <a:pt x="4795" y="11"/>
                  </a:cubicBezTo>
                  <a:cubicBezTo>
                    <a:pt x="4795" y="5"/>
                    <a:pt x="3721" y="1"/>
                    <a:pt x="239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1"/>
            <p:cNvSpPr/>
            <p:nvPr/>
          </p:nvSpPr>
          <p:spPr>
            <a:xfrm>
              <a:off x="3276000" y="4388513"/>
              <a:ext cx="73150" cy="575"/>
            </a:xfrm>
            <a:custGeom>
              <a:avLst/>
              <a:gdLst/>
              <a:ahLst/>
              <a:cxnLst/>
              <a:rect l="l" t="t" r="r" b="b"/>
              <a:pathLst>
                <a:path w="2926" h="23" extrusionOk="0">
                  <a:moveTo>
                    <a:pt x="1463" y="1"/>
                  </a:moveTo>
                  <a:cubicBezTo>
                    <a:pt x="655" y="1"/>
                    <a:pt x="1" y="6"/>
                    <a:pt x="1" y="11"/>
                  </a:cubicBezTo>
                  <a:cubicBezTo>
                    <a:pt x="1" y="18"/>
                    <a:pt x="655" y="23"/>
                    <a:pt x="1463" y="23"/>
                  </a:cubicBezTo>
                  <a:cubicBezTo>
                    <a:pt x="2270" y="23"/>
                    <a:pt x="2925" y="18"/>
                    <a:pt x="2925" y="11"/>
                  </a:cubicBezTo>
                  <a:cubicBezTo>
                    <a:pt x="2925" y="6"/>
                    <a:pt x="2270" y="1"/>
                    <a:pt x="1463"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1"/>
            <p:cNvSpPr/>
            <p:nvPr/>
          </p:nvSpPr>
          <p:spPr>
            <a:xfrm>
              <a:off x="3277950" y="4394038"/>
              <a:ext cx="15625" cy="575"/>
            </a:xfrm>
            <a:custGeom>
              <a:avLst/>
              <a:gdLst/>
              <a:ahLst/>
              <a:cxnLst/>
              <a:rect l="l" t="t" r="r" b="b"/>
              <a:pathLst>
                <a:path w="625" h="23" extrusionOk="0">
                  <a:moveTo>
                    <a:pt x="312" y="1"/>
                  </a:moveTo>
                  <a:cubicBezTo>
                    <a:pt x="140" y="1"/>
                    <a:pt x="1" y="6"/>
                    <a:pt x="1" y="11"/>
                  </a:cubicBezTo>
                  <a:cubicBezTo>
                    <a:pt x="1" y="17"/>
                    <a:pt x="140" y="23"/>
                    <a:pt x="312" y="23"/>
                  </a:cubicBezTo>
                  <a:cubicBezTo>
                    <a:pt x="485" y="23"/>
                    <a:pt x="625" y="17"/>
                    <a:pt x="625" y="11"/>
                  </a:cubicBezTo>
                  <a:cubicBezTo>
                    <a:pt x="625" y="6"/>
                    <a:pt x="485" y="1"/>
                    <a:pt x="312"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1"/>
            <p:cNvSpPr/>
            <p:nvPr/>
          </p:nvSpPr>
          <p:spPr>
            <a:xfrm>
              <a:off x="3363400" y="4387563"/>
              <a:ext cx="52000" cy="550"/>
            </a:xfrm>
            <a:custGeom>
              <a:avLst/>
              <a:gdLst/>
              <a:ahLst/>
              <a:cxnLst/>
              <a:rect l="l" t="t" r="r" b="b"/>
              <a:pathLst>
                <a:path w="2080" h="22" extrusionOk="0">
                  <a:moveTo>
                    <a:pt x="1040" y="1"/>
                  </a:moveTo>
                  <a:cubicBezTo>
                    <a:pt x="466" y="1"/>
                    <a:pt x="1" y="5"/>
                    <a:pt x="1" y="11"/>
                  </a:cubicBezTo>
                  <a:cubicBezTo>
                    <a:pt x="1" y="16"/>
                    <a:pt x="466" y="21"/>
                    <a:pt x="1040" y="21"/>
                  </a:cubicBezTo>
                  <a:cubicBezTo>
                    <a:pt x="1614" y="21"/>
                    <a:pt x="2080" y="16"/>
                    <a:pt x="2080" y="11"/>
                  </a:cubicBezTo>
                  <a:cubicBezTo>
                    <a:pt x="2080" y="5"/>
                    <a:pt x="1614" y="1"/>
                    <a:pt x="1040"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1"/>
            <p:cNvSpPr/>
            <p:nvPr/>
          </p:nvSpPr>
          <p:spPr>
            <a:xfrm>
              <a:off x="3370875" y="4391113"/>
              <a:ext cx="16275" cy="575"/>
            </a:xfrm>
            <a:custGeom>
              <a:avLst/>
              <a:gdLst/>
              <a:ahLst/>
              <a:cxnLst/>
              <a:rect l="l" t="t" r="r" b="b"/>
              <a:pathLst>
                <a:path w="651" h="23" extrusionOk="0">
                  <a:moveTo>
                    <a:pt x="325" y="1"/>
                  </a:moveTo>
                  <a:cubicBezTo>
                    <a:pt x="146" y="1"/>
                    <a:pt x="1" y="6"/>
                    <a:pt x="1" y="11"/>
                  </a:cubicBezTo>
                  <a:cubicBezTo>
                    <a:pt x="1" y="17"/>
                    <a:pt x="146" y="23"/>
                    <a:pt x="325" y="23"/>
                  </a:cubicBezTo>
                  <a:cubicBezTo>
                    <a:pt x="505" y="23"/>
                    <a:pt x="650" y="17"/>
                    <a:pt x="650" y="11"/>
                  </a:cubicBezTo>
                  <a:cubicBezTo>
                    <a:pt x="650" y="6"/>
                    <a:pt x="505" y="1"/>
                    <a:pt x="325"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1"/>
            <p:cNvSpPr/>
            <p:nvPr/>
          </p:nvSpPr>
          <p:spPr>
            <a:xfrm>
              <a:off x="2110100" y="4467113"/>
              <a:ext cx="119325" cy="570950"/>
            </a:xfrm>
            <a:custGeom>
              <a:avLst/>
              <a:gdLst/>
              <a:ahLst/>
              <a:cxnLst/>
              <a:rect l="l" t="t" r="r" b="b"/>
              <a:pathLst>
                <a:path w="4773" h="22838" extrusionOk="0">
                  <a:moveTo>
                    <a:pt x="2582" y="0"/>
                  </a:moveTo>
                  <a:lnTo>
                    <a:pt x="0" y="22838"/>
                  </a:lnTo>
                  <a:lnTo>
                    <a:pt x="1195" y="22838"/>
                  </a:lnTo>
                  <a:lnTo>
                    <a:pt x="4773" y="773"/>
                  </a:lnTo>
                  <a:lnTo>
                    <a:pt x="2582" y="0"/>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1"/>
            <p:cNvSpPr/>
            <p:nvPr/>
          </p:nvSpPr>
          <p:spPr>
            <a:xfrm>
              <a:off x="2082550" y="4421388"/>
              <a:ext cx="1651600" cy="72250"/>
            </a:xfrm>
            <a:custGeom>
              <a:avLst/>
              <a:gdLst/>
              <a:ahLst/>
              <a:cxnLst/>
              <a:rect l="l" t="t" r="r" b="b"/>
              <a:pathLst>
                <a:path w="66064" h="2890" extrusionOk="0">
                  <a:moveTo>
                    <a:pt x="0" y="0"/>
                  </a:moveTo>
                  <a:lnTo>
                    <a:pt x="0" y="2889"/>
                  </a:lnTo>
                  <a:lnTo>
                    <a:pt x="66063" y="2889"/>
                  </a:lnTo>
                  <a:lnTo>
                    <a:pt x="66063" y="0"/>
                  </a:ln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1"/>
            <p:cNvSpPr/>
            <p:nvPr/>
          </p:nvSpPr>
          <p:spPr>
            <a:xfrm>
              <a:off x="2085175" y="4422438"/>
              <a:ext cx="347300" cy="53100"/>
            </a:xfrm>
            <a:custGeom>
              <a:avLst/>
              <a:gdLst/>
              <a:ahLst/>
              <a:cxnLst/>
              <a:rect l="l" t="t" r="r" b="b"/>
              <a:pathLst>
                <a:path w="13892" h="2124" extrusionOk="0">
                  <a:moveTo>
                    <a:pt x="13889" y="0"/>
                  </a:moveTo>
                  <a:cubicBezTo>
                    <a:pt x="13875" y="0"/>
                    <a:pt x="13764" y="184"/>
                    <a:pt x="13453" y="357"/>
                  </a:cubicBezTo>
                  <a:cubicBezTo>
                    <a:pt x="13293" y="443"/>
                    <a:pt x="13080" y="519"/>
                    <a:pt x="12823" y="554"/>
                  </a:cubicBezTo>
                  <a:cubicBezTo>
                    <a:pt x="12660" y="579"/>
                    <a:pt x="12481" y="589"/>
                    <a:pt x="12287" y="589"/>
                  </a:cubicBezTo>
                  <a:cubicBezTo>
                    <a:pt x="12176" y="589"/>
                    <a:pt x="12061" y="586"/>
                    <a:pt x="11942" y="581"/>
                  </a:cubicBezTo>
                  <a:cubicBezTo>
                    <a:pt x="11615" y="567"/>
                    <a:pt x="11260" y="513"/>
                    <a:pt x="10879" y="449"/>
                  </a:cubicBezTo>
                  <a:cubicBezTo>
                    <a:pt x="10498" y="386"/>
                    <a:pt x="10089" y="310"/>
                    <a:pt x="9651" y="295"/>
                  </a:cubicBezTo>
                  <a:cubicBezTo>
                    <a:pt x="9590" y="293"/>
                    <a:pt x="9529" y="291"/>
                    <a:pt x="9467" y="291"/>
                  </a:cubicBezTo>
                  <a:cubicBezTo>
                    <a:pt x="8639" y="291"/>
                    <a:pt x="7753" y="511"/>
                    <a:pt x="6874" y="825"/>
                  </a:cubicBezTo>
                  <a:cubicBezTo>
                    <a:pt x="5927" y="1164"/>
                    <a:pt x="5050" y="1548"/>
                    <a:pt x="4216" y="1783"/>
                  </a:cubicBezTo>
                  <a:cubicBezTo>
                    <a:pt x="3798" y="1902"/>
                    <a:pt x="3395" y="1987"/>
                    <a:pt x="3012" y="2029"/>
                  </a:cubicBezTo>
                  <a:cubicBezTo>
                    <a:pt x="2815" y="2051"/>
                    <a:pt x="2623" y="2061"/>
                    <a:pt x="2439" y="2061"/>
                  </a:cubicBezTo>
                  <a:cubicBezTo>
                    <a:pt x="2268" y="2061"/>
                    <a:pt x="2103" y="2053"/>
                    <a:pt x="1946" y="2037"/>
                  </a:cubicBezTo>
                  <a:cubicBezTo>
                    <a:pt x="1293" y="1973"/>
                    <a:pt x="791" y="1773"/>
                    <a:pt x="474" y="1593"/>
                  </a:cubicBezTo>
                  <a:cubicBezTo>
                    <a:pt x="314" y="1503"/>
                    <a:pt x="197" y="1421"/>
                    <a:pt x="121" y="1364"/>
                  </a:cubicBezTo>
                  <a:cubicBezTo>
                    <a:pt x="85" y="1338"/>
                    <a:pt x="56" y="1316"/>
                    <a:pt x="32" y="1298"/>
                  </a:cubicBezTo>
                  <a:cubicBezTo>
                    <a:pt x="14" y="1285"/>
                    <a:pt x="3" y="1278"/>
                    <a:pt x="1" y="1278"/>
                  </a:cubicBezTo>
                  <a:cubicBezTo>
                    <a:pt x="0" y="1278"/>
                    <a:pt x="0" y="1278"/>
                    <a:pt x="0" y="1278"/>
                  </a:cubicBezTo>
                  <a:cubicBezTo>
                    <a:pt x="0" y="1278"/>
                    <a:pt x="142" y="1428"/>
                    <a:pt x="459" y="1620"/>
                  </a:cubicBezTo>
                  <a:cubicBezTo>
                    <a:pt x="773" y="1811"/>
                    <a:pt x="1279" y="2022"/>
                    <a:pt x="1939" y="2095"/>
                  </a:cubicBezTo>
                  <a:cubicBezTo>
                    <a:pt x="2112" y="2113"/>
                    <a:pt x="2295" y="2124"/>
                    <a:pt x="2486" y="2124"/>
                  </a:cubicBezTo>
                  <a:cubicBezTo>
                    <a:pt x="2658" y="2124"/>
                    <a:pt x="2836" y="2115"/>
                    <a:pt x="3020" y="2096"/>
                  </a:cubicBezTo>
                  <a:cubicBezTo>
                    <a:pt x="3407" y="2056"/>
                    <a:pt x="3815" y="1973"/>
                    <a:pt x="4236" y="1855"/>
                  </a:cubicBezTo>
                  <a:cubicBezTo>
                    <a:pt x="5078" y="1622"/>
                    <a:pt x="5958" y="1239"/>
                    <a:pt x="6901" y="902"/>
                  </a:cubicBezTo>
                  <a:cubicBezTo>
                    <a:pt x="7785" y="585"/>
                    <a:pt x="8668" y="367"/>
                    <a:pt x="9490" y="367"/>
                  </a:cubicBezTo>
                  <a:cubicBezTo>
                    <a:pt x="9543" y="367"/>
                    <a:pt x="9596" y="367"/>
                    <a:pt x="9648" y="369"/>
                  </a:cubicBezTo>
                  <a:cubicBezTo>
                    <a:pt x="10080" y="382"/>
                    <a:pt x="10486" y="455"/>
                    <a:pt x="10868" y="515"/>
                  </a:cubicBezTo>
                  <a:cubicBezTo>
                    <a:pt x="11250" y="577"/>
                    <a:pt x="11609" y="627"/>
                    <a:pt x="11940" y="638"/>
                  </a:cubicBezTo>
                  <a:cubicBezTo>
                    <a:pt x="12032" y="641"/>
                    <a:pt x="12121" y="643"/>
                    <a:pt x="12208" y="643"/>
                  </a:cubicBezTo>
                  <a:cubicBezTo>
                    <a:pt x="12434" y="643"/>
                    <a:pt x="12642" y="631"/>
                    <a:pt x="12830" y="599"/>
                  </a:cubicBezTo>
                  <a:cubicBezTo>
                    <a:pt x="13091" y="560"/>
                    <a:pt x="13308" y="478"/>
                    <a:pt x="13468" y="385"/>
                  </a:cubicBezTo>
                  <a:cubicBezTo>
                    <a:pt x="13630" y="292"/>
                    <a:pt x="13735" y="189"/>
                    <a:pt x="13800" y="119"/>
                  </a:cubicBezTo>
                  <a:cubicBezTo>
                    <a:pt x="13832" y="82"/>
                    <a:pt x="13854" y="52"/>
                    <a:pt x="13869" y="32"/>
                  </a:cubicBezTo>
                  <a:cubicBezTo>
                    <a:pt x="13885" y="13"/>
                    <a:pt x="13892" y="2"/>
                    <a:pt x="13890" y="1"/>
                  </a:cubicBezTo>
                  <a:cubicBezTo>
                    <a:pt x="13890" y="1"/>
                    <a:pt x="13889" y="0"/>
                    <a:pt x="13889"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1"/>
            <p:cNvSpPr/>
            <p:nvPr/>
          </p:nvSpPr>
          <p:spPr>
            <a:xfrm>
              <a:off x="2100650" y="4423338"/>
              <a:ext cx="151225" cy="29325"/>
            </a:xfrm>
            <a:custGeom>
              <a:avLst/>
              <a:gdLst/>
              <a:ahLst/>
              <a:cxnLst/>
              <a:rect l="l" t="t" r="r" b="b"/>
              <a:pathLst>
                <a:path w="6049" h="1173" extrusionOk="0">
                  <a:moveTo>
                    <a:pt x="3" y="0"/>
                  </a:moveTo>
                  <a:cubicBezTo>
                    <a:pt x="3" y="0"/>
                    <a:pt x="3" y="0"/>
                    <a:pt x="3" y="1"/>
                  </a:cubicBezTo>
                  <a:cubicBezTo>
                    <a:pt x="0" y="1"/>
                    <a:pt x="5" y="23"/>
                    <a:pt x="19" y="67"/>
                  </a:cubicBezTo>
                  <a:cubicBezTo>
                    <a:pt x="35" y="108"/>
                    <a:pt x="61" y="170"/>
                    <a:pt x="110" y="241"/>
                  </a:cubicBezTo>
                  <a:cubicBezTo>
                    <a:pt x="205" y="385"/>
                    <a:pt x="394" y="557"/>
                    <a:pt x="666" y="695"/>
                  </a:cubicBezTo>
                  <a:cubicBezTo>
                    <a:pt x="1174" y="948"/>
                    <a:pt x="1935" y="1173"/>
                    <a:pt x="2794" y="1173"/>
                  </a:cubicBezTo>
                  <a:cubicBezTo>
                    <a:pt x="2852" y="1173"/>
                    <a:pt x="2910" y="1172"/>
                    <a:pt x="2969" y="1170"/>
                  </a:cubicBezTo>
                  <a:cubicBezTo>
                    <a:pt x="3433" y="1156"/>
                    <a:pt x="3871" y="1079"/>
                    <a:pt x="4257" y="969"/>
                  </a:cubicBezTo>
                  <a:cubicBezTo>
                    <a:pt x="4643" y="858"/>
                    <a:pt x="4974" y="708"/>
                    <a:pt x="5243" y="567"/>
                  </a:cubicBezTo>
                  <a:cubicBezTo>
                    <a:pt x="5509" y="422"/>
                    <a:pt x="5711" y="283"/>
                    <a:pt x="5845" y="180"/>
                  </a:cubicBezTo>
                  <a:cubicBezTo>
                    <a:pt x="5978" y="74"/>
                    <a:pt x="6048" y="14"/>
                    <a:pt x="6045" y="9"/>
                  </a:cubicBezTo>
                  <a:cubicBezTo>
                    <a:pt x="6045" y="9"/>
                    <a:pt x="6045" y="9"/>
                    <a:pt x="6044" y="9"/>
                  </a:cubicBezTo>
                  <a:cubicBezTo>
                    <a:pt x="6035" y="9"/>
                    <a:pt x="5958" y="60"/>
                    <a:pt x="5827" y="153"/>
                  </a:cubicBezTo>
                  <a:cubicBezTo>
                    <a:pt x="5688" y="249"/>
                    <a:pt x="5483" y="380"/>
                    <a:pt x="5215" y="517"/>
                  </a:cubicBezTo>
                  <a:cubicBezTo>
                    <a:pt x="4947" y="648"/>
                    <a:pt x="4618" y="791"/>
                    <a:pt x="4236" y="896"/>
                  </a:cubicBezTo>
                  <a:cubicBezTo>
                    <a:pt x="3854" y="1001"/>
                    <a:pt x="3423" y="1075"/>
                    <a:pt x="2966" y="1089"/>
                  </a:cubicBezTo>
                  <a:cubicBezTo>
                    <a:pt x="2907" y="1091"/>
                    <a:pt x="2848" y="1092"/>
                    <a:pt x="2790" y="1092"/>
                  </a:cubicBezTo>
                  <a:cubicBezTo>
                    <a:pt x="1946" y="1092"/>
                    <a:pt x="1196" y="879"/>
                    <a:pt x="692" y="643"/>
                  </a:cubicBezTo>
                  <a:cubicBezTo>
                    <a:pt x="422" y="515"/>
                    <a:pt x="235" y="356"/>
                    <a:pt x="136" y="222"/>
                  </a:cubicBezTo>
                  <a:cubicBezTo>
                    <a:pt x="37" y="93"/>
                    <a:pt x="13" y="0"/>
                    <a:pt x="3"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1"/>
            <p:cNvSpPr/>
            <p:nvPr/>
          </p:nvSpPr>
          <p:spPr>
            <a:xfrm>
              <a:off x="2507375" y="4437988"/>
              <a:ext cx="209125" cy="52575"/>
            </a:xfrm>
            <a:custGeom>
              <a:avLst/>
              <a:gdLst/>
              <a:ahLst/>
              <a:cxnLst/>
              <a:rect l="l" t="t" r="r" b="b"/>
              <a:pathLst>
                <a:path w="8365" h="2103" extrusionOk="0">
                  <a:moveTo>
                    <a:pt x="5230" y="1"/>
                  </a:moveTo>
                  <a:cubicBezTo>
                    <a:pt x="4179" y="1"/>
                    <a:pt x="3235" y="222"/>
                    <a:pt x="2480" y="518"/>
                  </a:cubicBezTo>
                  <a:cubicBezTo>
                    <a:pt x="1626" y="853"/>
                    <a:pt x="998" y="1262"/>
                    <a:pt x="596" y="1576"/>
                  </a:cubicBezTo>
                  <a:cubicBezTo>
                    <a:pt x="397" y="1737"/>
                    <a:pt x="245" y="1865"/>
                    <a:pt x="149" y="1959"/>
                  </a:cubicBezTo>
                  <a:cubicBezTo>
                    <a:pt x="102" y="2003"/>
                    <a:pt x="66" y="2037"/>
                    <a:pt x="38" y="2065"/>
                  </a:cubicBezTo>
                  <a:cubicBezTo>
                    <a:pt x="13" y="2088"/>
                    <a:pt x="0" y="2101"/>
                    <a:pt x="1" y="2102"/>
                  </a:cubicBezTo>
                  <a:cubicBezTo>
                    <a:pt x="1" y="2102"/>
                    <a:pt x="1" y="2102"/>
                    <a:pt x="1" y="2102"/>
                  </a:cubicBezTo>
                  <a:cubicBezTo>
                    <a:pt x="4" y="2102"/>
                    <a:pt x="18" y="2092"/>
                    <a:pt x="43" y="2071"/>
                  </a:cubicBezTo>
                  <a:cubicBezTo>
                    <a:pt x="73" y="2045"/>
                    <a:pt x="111" y="2012"/>
                    <a:pt x="159" y="1971"/>
                  </a:cubicBezTo>
                  <a:cubicBezTo>
                    <a:pt x="259" y="1880"/>
                    <a:pt x="414" y="1757"/>
                    <a:pt x="615" y="1602"/>
                  </a:cubicBezTo>
                  <a:cubicBezTo>
                    <a:pt x="1022" y="1296"/>
                    <a:pt x="1651" y="897"/>
                    <a:pt x="2501" y="572"/>
                  </a:cubicBezTo>
                  <a:cubicBezTo>
                    <a:pt x="3246" y="286"/>
                    <a:pt x="4175" y="74"/>
                    <a:pt x="5205" y="74"/>
                  </a:cubicBezTo>
                  <a:cubicBezTo>
                    <a:pt x="5346" y="74"/>
                    <a:pt x="5489" y="78"/>
                    <a:pt x="5633" y="86"/>
                  </a:cubicBezTo>
                  <a:cubicBezTo>
                    <a:pt x="6231" y="124"/>
                    <a:pt x="6861" y="227"/>
                    <a:pt x="7467" y="467"/>
                  </a:cubicBezTo>
                  <a:cubicBezTo>
                    <a:pt x="7619" y="528"/>
                    <a:pt x="7770" y="592"/>
                    <a:pt x="7907" y="682"/>
                  </a:cubicBezTo>
                  <a:cubicBezTo>
                    <a:pt x="8040" y="770"/>
                    <a:pt x="8167" y="883"/>
                    <a:pt x="8220" y="1032"/>
                  </a:cubicBezTo>
                  <a:cubicBezTo>
                    <a:pt x="8277" y="1179"/>
                    <a:pt x="8244" y="1350"/>
                    <a:pt x="8143" y="1476"/>
                  </a:cubicBezTo>
                  <a:cubicBezTo>
                    <a:pt x="8044" y="1604"/>
                    <a:pt x="7898" y="1698"/>
                    <a:pt x="7743" y="1765"/>
                  </a:cubicBezTo>
                  <a:cubicBezTo>
                    <a:pt x="7645" y="1809"/>
                    <a:pt x="7542" y="1842"/>
                    <a:pt x="7435" y="1865"/>
                  </a:cubicBezTo>
                  <a:cubicBezTo>
                    <a:pt x="7329" y="1893"/>
                    <a:pt x="7223" y="1914"/>
                    <a:pt x="7116" y="1932"/>
                  </a:cubicBezTo>
                  <a:cubicBezTo>
                    <a:pt x="6902" y="1967"/>
                    <a:pt x="6688" y="1989"/>
                    <a:pt x="6476" y="1993"/>
                  </a:cubicBezTo>
                  <a:cubicBezTo>
                    <a:pt x="6418" y="1995"/>
                    <a:pt x="6360" y="1996"/>
                    <a:pt x="6302" y="1996"/>
                  </a:cubicBezTo>
                  <a:cubicBezTo>
                    <a:pt x="5936" y="1996"/>
                    <a:pt x="5577" y="1960"/>
                    <a:pt x="5229" y="1908"/>
                  </a:cubicBezTo>
                  <a:cubicBezTo>
                    <a:pt x="4824" y="1849"/>
                    <a:pt x="4434" y="1765"/>
                    <a:pt x="4056" y="1681"/>
                  </a:cubicBezTo>
                  <a:cubicBezTo>
                    <a:pt x="3962" y="1659"/>
                    <a:pt x="3867" y="1638"/>
                    <a:pt x="3775" y="1618"/>
                  </a:cubicBezTo>
                  <a:cubicBezTo>
                    <a:pt x="3681" y="1597"/>
                    <a:pt x="3595" y="1572"/>
                    <a:pt x="3518" y="1528"/>
                  </a:cubicBezTo>
                  <a:cubicBezTo>
                    <a:pt x="3442" y="1485"/>
                    <a:pt x="3385" y="1418"/>
                    <a:pt x="3395" y="1342"/>
                  </a:cubicBezTo>
                  <a:cubicBezTo>
                    <a:pt x="3402" y="1267"/>
                    <a:pt x="3469" y="1205"/>
                    <a:pt x="3539" y="1154"/>
                  </a:cubicBezTo>
                  <a:cubicBezTo>
                    <a:pt x="4038" y="799"/>
                    <a:pt x="4614" y="657"/>
                    <a:pt x="5137" y="657"/>
                  </a:cubicBezTo>
                  <a:cubicBezTo>
                    <a:pt x="5228" y="657"/>
                    <a:pt x="5317" y="661"/>
                    <a:pt x="5404" y="669"/>
                  </a:cubicBezTo>
                  <a:cubicBezTo>
                    <a:pt x="5982" y="722"/>
                    <a:pt x="6465" y="945"/>
                    <a:pt x="6810" y="1207"/>
                  </a:cubicBezTo>
                  <a:lnTo>
                    <a:pt x="6810" y="1207"/>
                  </a:lnTo>
                  <a:cubicBezTo>
                    <a:pt x="6516" y="1355"/>
                    <a:pt x="6235" y="1400"/>
                    <a:pt x="6003" y="1400"/>
                  </a:cubicBezTo>
                  <a:cubicBezTo>
                    <a:pt x="5882" y="1400"/>
                    <a:pt x="5774" y="1388"/>
                    <a:pt x="5684" y="1372"/>
                  </a:cubicBezTo>
                  <a:cubicBezTo>
                    <a:pt x="5548" y="1348"/>
                    <a:pt x="5448" y="1314"/>
                    <a:pt x="5380" y="1291"/>
                  </a:cubicBezTo>
                  <a:cubicBezTo>
                    <a:pt x="5318" y="1268"/>
                    <a:pt x="5284" y="1254"/>
                    <a:pt x="5278" y="1254"/>
                  </a:cubicBezTo>
                  <a:cubicBezTo>
                    <a:pt x="5278" y="1254"/>
                    <a:pt x="5278" y="1254"/>
                    <a:pt x="5278" y="1254"/>
                  </a:cubicBezTo>
                  <a:cubicBezTo>
                    <a:pt x="5278" y="1254"/>
                    <a:pt x="5406" y="1336"/>
                    <a:pt x="5680" y="1395"/>
                  </a:cubicBezTo>
                  <a:cubicBezTo>
                    <a:pt x="5779" y="1415"/>
                    <a:pt x="5900" y="1430"/>
                    <a:pt x="6038" y="1430"/>
                  </a:cubicBezTo>
                  <a:cubicBezTo>
                    <a:pt x="6276" y="1430"/>
                    <a:pt x="6562" y="1384"/>
                    <a:pt x="6861" y="1230"/>
                  </a:cubicBezTo>
                  <a:lnTo>
                    <a:pt x="6892" y="1215"/>
                  </a:lnTo>
                  <a:lnTo>
                    <a:pt x="6865" y="1193"/>
                  </a:lnTo>
                  <a:cubicBezTo>
                    <a:pt x="6515" y="914"/>
                    <a:pt x="6014" y="669"/>
                    <a:pt x="5409" y="610"/>
                  </a:cubicBezTo>
                  <a:cubicBezTo>
                    <a:pt x="5314" y="600"/>
                    <a:pt x="5216" y="595"/>
                    <a:pt x="5117" y="595"/>
                  </a:cubicBezTo>
                  <a:cubicBezTo>
                    <a:pt x="4588" y="595"/>
                    <a:pt x="4006" y="738"/>
                    <a:pt x="3497" y="1096"/>
                  </a:cubicBezTo>
                  <a:cubicBezTo>
                    <a:pt x="3426" y="1150"/>
                    <a:pt x="3337" y="1218"/>
                    <a:pt x="3323" y="1334"/>
                  </a:cubicBezTo>
                  <a:cubicBezTo>
                    <a:pt x="3316" y="1388"/>
                    <a:pt x="3333" y="1446"/>
                    <a:pt x="3365" y="1489"/>
                  </a:cubicBezTo>
                  <a:cubicBezTo>
                    <a:pt x="3397" y="1534"/>
                    <a:pt x="3438" y="1565"/>
                    <a:pt x="3481" y="1591"/>
                  </a:cubicBezTo>
                  <a:cubicBezTo>
                    <a:pt x="3567" y="1642"/>
                    <a:pt x="3665" y="1670"/>
                    <a:pt x="3758" y="1690"/>
                  </a:cubicBezTo>
                  <a:cubicBezTo>
                    <a:pt x="3851" y="1712"/>
                    <a:pt x="3945" y="1733"/>
                    <a:pt x="4039" y="1755"/>
                  </a:cubicBezTo>
                  <a:cubicBezTo>
                    <a:pt x="4417" y="1840"/>
                    <a:pt x="4810" y="1926"/>
                    <a:pt x="5217" y="1986"/>
                  </a:cubicBezTo>
                  <a:cubicBezTo>
                    <a:pt x="5569" y="2039"/>
                    <a:pt x="5933" y="2076"/>
                    <a:pt x="6304" y="2076"/>
                  </a:cubicBezTo>
                  <a:cubicBezTo>
                    <a:pt x="6362" y="2076"/>
                    <a:pt x="6420" y="2075"/>
                    <a:pt x="6478" y="2073"/>
                  </a:cubicBezTo>
                  <a:cubicBezTo>
                    <a:pt x="6695" y="2069"/>
                    <a:pt x="6912" y="2047"/>
                    <a:pt x="7129" y="2011"/>
                  </a:cubicBezTo>
                  <a:cubicBezTo>
                    <a:pt x="7239" y="1993"/>
                    <a:pt x="7347" y="1972"/>
                    <a:pt x="7455" y="1944"/>
                  </a:cubicBezTo>
                  <a:cubicBezTo>
                    <a:pt x="7562" y="1920"/>
                    <a:pt x="7673" y="1886"/>
                    <a:pt x="7776" y="1839"/>
                  </a:cubicBezTo>
                  <a:cubicBezTo>
                    <a:pt x="7939" y="1768"/>
                    <a:pt x="8095" y="1670"/>
                    <a:pt x="8208" y="1525"/>
                  </a:cubicBezTo>
                  <a:cubicBezTo>
                    <a:pt x="8323" y="1384"/>
                    <a:pt x="8364" y="1177"/>
                    <a:pt x="8297" y="1004"/>
                  </a:cubicBezTo>
                  <a:cubicBezTo>
                    <a:pt x="8232" y="830"/>
                    <a:pt x="8092" y="708"/>
                    <a:pt x="7950" y="613"/>
                  </a:cubicBezTo>
                  <a:cubicBezTo>
                    <a:pt x="7806" y="520"/>
                    <a:pt x="7650" y="455"/>
                    <a:pt x="7497" y="393"/>
                  </a:cubicBezTo>
                  <a:cubicBezTo>
                    <a:pt x="6879" y="151"/>
                    <a:pt x="6241" y="47"/>
                    <a:pt x="5637" y="12"/>
                  </a:cubicBezTo>
                  <a:cubicBezTo>
                    <a:pt x="5500" y="4"/>
                    <a:pt x="5364" y="1"/>
                    <a:pt x="5230"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1"/>
            <p:cNvSpPr/>
            <p:nvPr/>
          </p:nvSpPr>
          <p:spPr>
            <a:xfrm>
              <a:off x="2794400" y="4424313"/>
              <a:ext cx="60575" cy="68875"/>
            </a:xfrm>
            <a:custGeom>
              <a:avLst/>
              <a:gdLst/>
              <a:ahLst/>
              <a:cxnLst/>
              <a:rect l="l" t="t" r="r" b="b"/>
              <a:pathLst>
                <a:path w="2423" h="2755" extrusionOk="0">
                  <a:moveTo>
                    <a:pt x="2297" y="1"/>
                  </a:moveTo>
                  <a:cubicBezTo>
                    <a:pt x="2297" y="1"/>
                    <a:pt x="2297" y="1"/>
                    <a:pt x="2297" y="1"/>
                  </a:cubicBezTo>
                  <a:cubicBezTo>
                    <a:pt x="2277" y="5"/>
                    <a:pt x="2393" y="217"/>
                    <a:pt x="2349" y="575"/>
                  </a:cubicBezTo>
                  <a:cubicBezTo>
                    <a:pt x="2313" y="930"/>
                    <a:pt x="2088" y="1394"/>
                    <a:pt x="1703" y="1786"/>
                  </a:cubicBezTo>
                  <a:cubicBezTo>
                    <a:pt x="1516" y="1986"/>
                    <a:pt x="1317" y="2157"/>
                    <a:pt x="1120" y="2289"/>
                  </a:cubicBezTo>
                  <a:cubicBezTo>
                    <a:pt x="923" y="2420"/>
                    <a:pt x="730" y="2515"/>
                    <a:pt x="562" y="2579"/>
                  </a:cubicBezTo>
                  <a:cubicBezTo>
                    <a:pt x="225" y="2706"/>
                    <a:pt x="0" y="2737"/>
                    <a:pt x="3" y="2752"/>
                  </a:cubicBezTo>
                  <a:cubicBezTo>
                    <a:pt x="3" y="2754"/>
                    <a:pt x="7" y="2754"/>
                    <a:pt x="15" y="2754"/>
                  </a:cubicBezTo>
                  <a:cubicBezTo>
                    <a:pt x="37" y="2754"/>
                    <a:pt x="88" y="2749"/>
                    <a:pt x="162" y="2738"/>
                  </a:cubicBezTo>
                  <a:cubicBezTo>
                    <a:pt x="262" y="2721"/>
                    <a:pt x="408" y="2692"/>
                    <a:pt x="582" y="2633"/>
                  </a:cubicBezTo>
                  <a:cubicBezTo>
                    <a:pt x="755" y="2574"/>
                    <a:pt x="956" y="2483"/>
                    <a:pt x="1161" y="2351"/>
                  </a:cubicBezTo>
                  <a:cubicBezTo>
                    <a:pt x="1366" y="2220"/>
                    <a:pt x="1572" y="2046"/>
                    <a:pt x="1762" y="1841"/>
                  </a:cubicBezTo>
                  <a:cubicBezTo>
                    <a:pt x="2156" y="1442"/>
                    <a:pt x="2384" y="953"/>
                    <a:pt x="2406" y="580"/>
                  </a:cubicBezTo>
                  <a:cubicBezTo>
                    <a:pt x="2422" y="395"/>
                    <a:pt x="2394" y="244"/>
                    <a:pt x="2362" y="147"/>
                  </a:cubicBezTo>
                  <a:cubicBezTo>
                    <a:pt x="2332" y="50"/>
                    <a:pt x="2301" y="1"/>
                    <a:pt x="2297"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1"/>
            <p:cNvSpPr/>
            <p:nvPr/>
          </p:nvSpPr>
          <p:spPr>
            <a:xfrm>
              <a:off x="2907525" y="4442163"/>
              <a:ext cx="240900" cy="50975"/>
            </a:xfrm>
            <a:custGeom>
              <a:avLst/>
              <a:gdLst/>
              <a:ahLst/>
              <a:cxnLst/>
              <a:rect l="l" t="t" r="r" b="b"/>
              <a:pathLst>
                <a:path w="9636" h="2039" extrusionOk="0">
                  <a:moveTo>
                    <a:pt x="3718" y="1"/>
                  </a:moveTo>
                  <a:cubicBezTo>
                    <a:pt x="3353" y="1"/>
                    <a:pt x="3000" y="59"/>
                    <a:pt x="2681" y="152"/>
                  </a:cubicBezTo>
                  <a:cubicBezTo>
                    <a:pt x="2052" y="336"/>
                    <a:pt x="1544" y="652"/>
                    <a:pt x="1152" y="946"/>
                  </a:cubicBezTo>
                  <a:cubicBezTo>
                    <a:pt x="759" y="1242"/>
                    <a:pt x="476" y="1523"/>
                    <a:pt x="285" y="1719"/>
                  </a:cubicBezTo>
                  <a:cubicBezTo>
                    <a:pt x="190" y="1819"/>
                    <a:pt x="118" y="1897"/>
                    <a:pt x="71" y="1952"/>
                  </a:cubicBezTo>
                  <a:cubicBezTo>
                    <a:pt x="24" y="2007"/>
                    <a:pt x="1" y="2036"/>
                    <a:pt x="2" y="2038"/>
                  </a:cubicBezTo>
                  <a:cubicBezTo>
                    <a:pt x="2" y="2038"/>
                    <a:pt x="2" y="2038"/>
                    <a:pt x="3" y="2038"/>
                  </a:cubicBezTo>
                  <a:cubicBezTo>
                    <a:pt x="6" y="2038"/>
                    <a:pt x="34" y="2012"/>
                    <a:pt x="84" y="1963"/>
                  </a:cubicBezTo>
                  <a:cubicBezTo>
                    <a:pt x="140" y="1907"/>
                    <a:pt x="214" y="1833"/>
                    <a:pt x="308" y="1742"/>
                  </a:cubicBezTo>
                  <a:cubicBezTo>
                    <a:pt x="504" y="1553"/>
                    <a:pt x="792" y="1280"/>
                    <a:pt x="1186" y="992"/>
                  </a:cubicBezTo>
                  <a:cubicBezTo>
                    <a:pt x="1579" y="707"/>
                    <a:pt x="2083" y="400"/>
                    <a:pt x="2702" y="224"/>
                  </a:cubicBezTo>
                  <a:cubicBezTo>
                    <a:pt x="3012" y="135"/>
                    <a:pt x="3354" y="81"/>
                    <a:pt x="3707" y="81"/>
                  </a:cubicBezTo>
                  <a:cubicBezTo>
                    <a:pt x="4051" y="81"/>
                    <a:pt x="4406" y="133"/>
                    <a:pt x="4750" y="256"/>
                  </a:cubicBezTo>
                  <a:cubicBezTo>
                    <a:pt x="5101" y="376"/>
                    <a:pt x="5397" y="583"/>
                    <a:pt x="5672" y="803"/>
                  </a:cubicBezTo>
                  <a:cubicBezTo>
                    <a:pt x="5947" y="1017"/>
                    <a:pt x="6251" y="1222"/>
                    <a:pt x="6590" y="1253"/>
                  </a:cubicBezTo>
                  <a:cubicBezTo>
                    <a:pt x="6650" y="1259"/>
                    <a:pt x="6709" y="1262"/>
                    <a:pt x="6767" y="1262"/>
                  </a:cubicBezTo>
                  <a:cubicBezTo>
                    <a:pt x="7033" y="1262"/>
                    <a:pt x="7281" y="1205"/>
                    <a:pt x="7512" y="1168"/>
                  </a:cubicBezTo>
                  <a:cubicBezTo>
                    <a:pt x="7681" y="1138"/>
                    <a:pt x="7843" y="1121"/>
                    <a:pt x="7998" y="1121"/>
                  </a:cubicBezTo>
                  <a:cubicBezTo>
                    <a:pt x="8102" y="1121"/>
                    <a:pt x="8202" y="1129"/>
                    <a:pt x="8299" y="1146"/>
                  </a:cubicBezTo>
                  <a:cubicBezTo>
                    <a:pt x="8779" y="1222"/>
                    <a:pt x="9125" y="1441"/>
                    <a:pt x="9332" y="1611"/>
                  </a:cubicBezTo>
                  <a:cubicBezTo>
                    <a:pt x="9537" y="1780"/>
                    <a:pt x="9623" y="1907"/>
                    <a:pt x="9635" y="1907"/>
                  </a:cubicBezTo>
                  <a:cubicBezTo>
                    <a:pt x="9635" y="1907"/>
                    <a:pt x="9635" y="1906"/>
                    <a:pt x="9636" y="1906"/>
                  </a:cubicBezTo>
                  <a:cubicBezTo>
                    <a:pt x="9636" y="1906"/>
                    <a:pt x="9560" y="1771"/>
                    <a:pt x="9353" y="1588"/>
                  </a:cubicBezTo>
                  <a:cubicBezTo>
                    <a:pt x="9148" y="1407"/>
                    <a:pt x="8801" y="1175"/>
                    <a:pt x="8308" y="1089"/>
                  </a:cubicBezTo>
                  <a:cubicBezTo>
                    <a:pt x="8201" y="1069"/>
                    <a:pt x="8087" y="1059"/>
                    <a:pt x="7968" y="1059"/>
                  </a:cubicBezTo>
                  <a:cubicBezTo>
                    <a:pt x="7818" y="1059"/>
                    <a:pt x="7661" y="1074"/>
                    <a:pt x="7502" y="1101"/>
                  </a:cubicBezTo>
                  <a:cubicBezTo>
                    <a:pt x="7272" y="1136"/>
                    <a:pt x="7031" y="1188"/>
                    <a:pt x="6781" y="1188"/>
                  </a:cubicBezTo>
                  <a:cubicBezTo>
                    <a:pt x="6721" y="1188"/>
                    <a:pt x="6660" y="1185"/>
                    <a:pt x="6599" y="1178"/>
                  </a:cubicBezTo>
                  <a:cubicBezTo>
                    <a:pt x="6282" y="1148"/>
                    <a:pt x="5995" y="955"/>
                    <a:pt x="5721" y="740"/>
                  </a:cubicBezTo>
                  <a:cubicBezTo>
                    <a:pt x="5448" y="521"/>
                    <a:pt x="5137" y="302"/>
                    <a:pt x="4777" y="179"/>
                  </a:cubicBezTo>
                  <a:cubicBezTo>
                    <a:pt x="4426" y="54"/>
                    <a:pt x="4067" y="1"/>
                    <a:pt x="371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1"/>
            <p:cNvSpPr/>
            <p:nvPr/>
          </p:nvSpPr>
          <p:spPr>
            <a:xfrm>
              <a:off x="3152325" y="4422063"/>
              <a:ext cx="260950" cy="66300"/>
            </a:xfrm>
            <a:custGeom>
              <a:avLst/>
              <a:gdLst/>
              <a:ahLst/>
              <a:cxnLst/>
              <a:rect l="l" t="t" r="r" b="b"/>
              <a:pathLst>
                <a:path w="10438" h="2652" extrusionOk="0">
                  <a:moveTo>
                    <a:pt x="3" y="1"/>
                  </a:moveTo>
                  <a:cubicBezTo>
                    <a:pt x="3" y="1"/>
                    <a:pt x="3" y="1"/>
                    <a:pt x="2" y="1"/>
                  </a:cubicBezTo>
                  <a:cubicBezTo>
                    <a:pt x="1" y="3"/>
                    <a:pt x="25" y="37"/>
                    <a:pt x="75" y="100"/>
                  </a:cubicBezTo>
                  <a:cubicBezTo>
                    <a:pt x="126" y="161"/>
                    <a:pt x="195" y="258"/>
                    <a:pt x="301" y="368"/>
                  </a:cubicBezTo>
                  <a:cubicBezTo>
                    <a:pt x="502" y="596"/>
                    <a:pt x="823" y="904"/>
                    <a:pt x="1259" y="1232"/>
                  </a:cubicBezTo>
                  <a:cubicBezTo>
                    <a:pt x="1695" y="1560"/>
                    <a:pt x="2255" y="1899"/>
                    <a:pt x="2923" y="2176"/>
                  </a:cubicBezTo>
                  <a:cubicBezTo>
                    <a:pt x="3581" y="2446"/>
                    <a:pt x="4355" y="2652"/>
                    <a:pt x="5182" y="2652"/>
                  </a:cubicBezTo>
                  <a:cubicBezTo>
                    <a:pt x="5193" y="2652"/>
                    <a:pt x="5203" y="2652"/>
                    <a:pt x="5213" y="2652"/>
                  </a:cubicBezTo>
                  <a:cubicBezTo>
                    <a:pt x="5632" y="2650"/>
                    <a:pt x="6038" y="2584"/>
                    <a:pt x="6421" y="2497"/>
                  </a:cubicBezTo>
                  <a:cubicBezTo>
                    <a:pt x="6805" y="2411"/>
                    <a:pt x="7165" y="2289"/>
                    <a:pt x="7499" y="2152"/>
                  </a:cubicBezTo>
                  <a:cubicBezTo>
                    <a:pt x="8170" y="1882"/>
                    <a:pt x="8734" y="1548"/>
                    <a:pt x="9173" y="1225"/>
                  </a:cubicBezTo>
                  <a:cubicBezTo>
                    <a:pt x="9612" y="902"/>
                    <a:pt x="9936" y="597"/>
                    <a:pt x="10137" y="369"/>
                  </a:cubicBezTo>
                  <a:cubicBezTo>
                    <a:pt x="10243" y="259"/>
                    <a:pt x="10312" y="161"/>
                    <a:pt x="10363" y="100"/>
                  </a:cubicBezTo>
                  <a:cubicBezTo>
                    <a:pt x="10413" y="37"/>
                    <a:pt x="10437" y="3"/>
                    <a:pt x="10436" y="1"/>
                  </a:cubicBezTo>
                  <a:cubicBezTo>
                    <a:pt x="10435" y="1"/>
                    <a:pt x="10435" y="1"/>
                    <a:pt x="10435" y="1"/>
                  </a:cubicBezTo>
                  <a:cubicBezTo>
                    <a:pt x="10431" y="1"/>
                    <a:pt x="10403" y="31"/>
                    <a:pt x="10350" y="89"/>
                  </a:cubicBezTo>
                  <a:cubicBezTo>
                    <a:pt x="10295" y="147"/>
                    <a:pt x="10223" y="241"/>
                    <a:pt x="10114" y="347"/>
                  </a:cubicBezTo>
                  <a:cubicBezTo>
                    <a:pt x="9907" y="568"/>
                    <a:pt x="9580" y="864"/>
                    <a:pt x="9139" y="1178"/>
                  </a:cubicBezTo>
                  <a:cubicBezTo>
                    <a:pt x="8699" y="1493"/>
                    <a:pt x="8137" y="1818"/>
                    <a:pt x="7471" y="2083"/>
                  </a:cubicBezTo>
                  <a:cubicBezTo>
                    <a:pt x="7139" y="2216"/>
                    <a:pt x="6782" y="2335"/>
                    <a:pt x="6403" y="2420"/>
                  </a:cubicBezTo>
                  <a:cubicBezTo>
                    <a:pt x="6024" y="2504"/>
                    <a:pt x="5625" y="2569"/>
                    <a:pt x="5212" y="2571"/>
                  </a:cubicBezTo>
                  <a:cubicBezTo>
                    <a:pt x="5202" y="2571"/>
                    <a:pt x="5192" y="2571"/>
                    <a:pt x="5181" y="2571"/>
                  </a:cubicBezTo>
                  <a:cubicBezTo>
                    <a:pt x="4369" y="2571"/>
                    <a:pt x="3605" y="2370"/>
                    <a:pt x="2951" y="2106"/>
                  </a:cubicBezTo>
                  <a:cubicBezTo>
                    <a:pt x="2288" y="1836"/>
                    <a:pt x="1730" y="1505"/>
                    <a:pt x="1293" y="1186"/>
                  </a:cubicBezTo>
                  <a:cubicBezTo>
                    <a:pt x="856" y="865"/>
                    <a:pt x="532" y="568"/>
                    <a:pt x="325" y="346"/>
                  </a:cubicBezTo>
                  <a:cubicBezTo>
                    <a:pt x="216" y="240"/>
                    <a:pt x="143" y="147"/>
                    <a:pt x="88" y="89"/>
                  </a:cubicBezTo>
                  <a:cubicBezTo>
                    <a:pt x="35" y="31"/>
                    <a:pt x="7" y="1"/>
                    <a:pt x="3"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1"/>
            <p:cNvSpPr/>
            <p:nvPr/>
          </p:nvSpPr>
          <p:spPr>
            <a:xfrm>
              <a:off x="3210375" y="4421363"/>
              <a:ext cx="165050" cy="29925"/>
            </a:xfrm>
            <a:custGeom>
              <a:avLst/>
              <a:gdLst/>
              <a:ahLst/>
              <a:cxnLst/>
              <a:rect l="l" t="t" r="r" b="b"/>
              <a:pathLst>
                <a:path w="6602" h="1197" extrusionOk="0">
                  <a:moveTo>
                    <a:pt x="6599" y="1"/>
                  </a:moveTo>
                  <a:cubicBezTo>
                    <a:pt x="6588" y="1"/>
                    <a:pt x="6504" y="51"/>
                    <a:pt x="6356" y="135"/>
                  </a:cubicBezTo>
                  <a:cubicBezTo>
                    <a:pt x="6201" y="225"/>
                    <a:pt x="5974" y="349"/>
                    <a:pt x="5685" y="486"/>
                  </a:cubicBezTo>
                  <a:cubicBezTo>
                    <a:pt x="5397" y="621"/>
                    <a:pt x="5046" y="770"/>
                    <a:pt x="4643" y="892"/>
                  </a:cubicBezTo>
                  <a:cubicBezTo>
                    <a:pt x="4241" y="1012"/>
                    <a:pt x="3785" y="1114"/>
                    <a:pt x="3301" y="1115"/>
                  </a:cubicBezTo>
                  <a:cubicBezTo>
                    <a:pt x="2328" y="1110"/>
                    <a:pt x="1478" y="800"/>
                    <a:pt x="905" y="533"/>
                  </a:cubicBezTo>
                  <a:cubicBezTo>
                    <a:pt x="617" y="396"/>
                    <a:pt x="392" y="267"/>
                    <a:pt x="241" y="172"/>
                  </a:cubicBezTo>
                  <a:cubicBezTo>
                    <a:pt x="95" y="83"/>
                    <a:pt x="14" y="29"/>
                    <a:pt x="3" y="29"/>
                  </a:cubicBezTo>
                  <a:cubicBezTo>
                    <a:pt x="3" y="29"/>
                    <a:pt x="2" y="29"/>
                    <a:pt x="2" y="29"/>
                  </a:cubicBezTo>
                  <a:cubicBezTo>
                    <a:pt x="0" y="32"/>
                    <a:pt x="20" y="47"/>
                    <a:pt x="56" y="77"/>
                  </a:cubicBezTo>
                  <a:cubicBezTo>
                    <a:pt x="95" y="105"/>
                    <a:pt x="149" y="149"/>
                    <a:pt x="223" y="199"/>
                  </a:cubicBezTo>
                  <a:cubicBezTo>
                    <a:pt x="371" y="302"/>
                    <a:pt x="592" y="439"/>
                    <a:pt x="880" y="584"/>
                  </a:cubicBezTo>
                  <a:cubicBezTo>
                    <a:pt x="1452" y="867"/>
                    <a:pt x="2308" y="1190"/>
                    <a:pt x="3302" y="1196"/>
                  </a:cubicBezTo>
                  <a:cubicBezTo>
                    <a:pt x="3797" y="1195"/>
                    <a:pt x="4260" y="1089"/>
                    <a:pt x="4666" y="963"/>
                  </a:cubicBezTo>
                  <a:cubicBezTo>
                    <a:pt x="5072" y="836"/>
                    <a:pt x="5423" y="680"/>
                    <a:pt x="5711" y="537"/>
                  </a:cubicBezTo>
                  <a:cubicBezTo>
                    <a:pt x="5998" y="393"/>
                    <a:pt x="6222" y="261"/>
                    <a:pt x="6373" y="163"/>
                  </a:cubicBezTo>
                  <a:cubicBezTo>
                    <a:pt x="6448" y="115"/>
                    <a:pt x="6505" y="73"/>
                    <a:pt x="6544" y="47"/>
                  </a:cubicBezTo>
                  <a:cubicBezTo>
                    <a:pt x="6582" y="19"/>
                    <a:pt x="6601" y="4"/>
                    <a:pt x="6600" y="1"/>
                  </a:cubicBezTo>
                  <a:cubicBezTo>
                    <a:pt x="6599" y="1"/>
                    <a:pt x="6599" y="1"/>
                    <a:pt x="6599"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1"/>
            <p:cNvSpPr/>
            <p:nvPr/>
          </p:nvSpPr>
          <p:spPr>
            <a:xfrm>
              <a:off x="3375950" y="4426763"/>
              <a:ext cx="167375" cy="66875"/>
            </a:xfrm>
            <a:custGeom>
              <a:avLst/>
              <a:gdLst/>
              <a:ahLst/>
              <a:cxnLst/>
              <a:rect l="l" t="t" r="r" b="b"/>
              <a:pathLst>
                <a:path w="6695" h="2675" extrusionOk="0">
                  <a:moveTo>
                    <a:pt x="5770" y="0"/>
                  </a:moveTo>
                  <a:cubicBezTo>
                    <a:pt x="5717" y="0"/>
                    <a:pt x="5662" y="2"/>
                    <a:pt x="5605" y="5"/>
                  </a:cubicBezTo>
                  <a:cubicBezTo>
                    <a:pt x="5519" y="8"/>
                    <a:pt x="5431" y="11"/>
                    <a:pt x="5338" y="14"/>
                  </a:cubicBezTo>
                  <a:cubicBezTo>
                    <a:pt x="5247" y="23"/>
                    <a:pt x="5151" y="33"/>
                    <a:pt x="5052" y="43"/>
                  </a:cubicBezTo>
                  <a:cubicBezTo>
                    <a:pt x="4853" y="57"/>
                    <a:pt x="4645" y="101"/>
                    <a:pt x="4423" y="136"/>
                  </a:cubicBezTo>
                  <a:cubicBezTo>
                    <a:pt x="3986" y="227"/>
                    <a:pt x="3510" y="360"/>
                    <a:pt x="3028" y="546"/>
                  </a:cubicBezTo>
                  <a:cubicBezTo>
                    <a:pt x="2548" y="737"/>
                    <a:pt x="2109" y="964"/>
                    <a:pt x="1725" y="1193"/>
                  </a:cubicBezTo>
                  <a:cubicBezTo>
                    <a:pt x="1539" y="1317"/>
                    <a:pt x="1355" y="1427"/>
                    <a:pt x="1199" y="1549"/>
                  </a:cubicBezTo>
                  <a:cubicBezTo>
                    <a:pt x="1119" y="1608"/>
                    <a:pt x="1042" y="1666"/>
                    <a:pt x="968" y="1721"/>
                  </a:cubicBezTo>
                  <a:cubicBezTo>
                    <a:pt x="897" y="1780"/>
                    <a:pt x="830" y="1838"/>
                    <a:pt x="764" y="1892"/>
                  </a:cubicBezTo>
                  <a:cubicBezTo>
                    <a:pt x="632" y="1998"/>
                    <a:pt x="524" y="2107"/>
                    <a:pt x="428" y="2200"/>
                  </a:cubicBezTo>
                  <a:cubicBezTo>
                    <a:pt x="381" y="2246"/>
                    <a:pt x="336" y="2290"/>
                    <a:pt x="294" y="2331"/>
                  </a:cubicBezTo>
                  <a:cubicBezTo>
                    <a:pt x="257" y="2373"/>
                    <a:pt x="222" y="2412"/>
                    <a:pt x="190" y="2449"/>
                  </a:cubicBezTo>
                  <a:cubicBezTo>
                    <a:pt x="133" y="2514"/>
                    <a:pt x="87" y="2569"/>
                    <a:pt x="47" y="2613"/>
                  </a:cubicBezTo>
                  <a:cubicBezTo>
                    <a:pt x="16" y="2652"/>
                    <a:pt x="0" y="2672"/>
                    <a:pt x="2" y="2674"/>
                  </a:cubicBezTo>
                  <a:cubicBezTo>
                    <a:pt x="2" y="2674"/>
                    <a:pt x="2" y="2674"/>
                    <a:pt x="2" y="2674"/>
                  </a:cubicBezTo>
                  <a:cubicBezTo>
                    <a:pt x="6" y="2674"/>
                    <a:pt x="25" y="2657"/>
                    <a:pt x="59" y="2624"/>
                  </a:cubicBezTo>
                  <a:cubicBezTo>
                    <a:pt x="101" y="2583"/>
                    <a:pt x="152" y="2532"/>
                    <a:pt x="212" y="2471"/>
                  </a:cubicBezTo>
                  <a:cubicBezTo>
                    <a:pt x="246" y="2436"/>
                    <a:pt x="282" y="2398"/>
                    <a:pt x="321" y="2358"/>
                  </a:cubicBezTo>
                  <a:cubicBezTo>
                    <a:pt x="364" y="2320"/>
                    <a:pt x="410" y="2278"/>
                    <a:pt x="459" y="2233"/>
                  </a:cubicBezTo>
                  <a:cubicBezTo>
                    <a:pt x="558" y="2143"/>
                    <a:pt x="668" y="2039"/>
                    <a:pt x="802" y="1936"/>
                  </a:cubicBezTo>
                  <a:cubicBezTo>
                    <a:pt x="867" y="1883"/>
                    <a:pt x="935" y="1828"/>
                    <a:pt x="1006" y="1771"/>
                  </a:cubicBezTo>
                  <a:cubicBezTo>
                    <a:pt x="1081" y="1717"/>
                    <a:pt x="1158" y="1661"/>
                    <a:pt x="1238" y="1604"/>
                  </a:cubicBezTo>
                  <a:cubicBezTo>
                    <a:pt x="1395" y="1484"/>
                    <a:pt x="1578" y="1378"/>
                    <a:pt x="1764" y="1258"/>
                  </a:cubicBezTo>
                  <a:cubicBezTo>
                    <a:pt x="2147" y="1034"/>
                    <a:pt x="2582" y="811"/>
                    <a:pt x="3058" y="621"/>
                  </a:cubicBezTo>
                  <a:cubicBezTo>
                    <a:pt x="3535" y="437"/>
                    <a:pt x="4005" y="304"/>
                    <a:pt x="4438" y="209"/>
                  </a:cubicBezTo>
                  <a:cubicBezTo>
                    <a:pt x="4657" y="173"/>
                    <a:pt x="4863" y="126"/>
                    <a:pt x="5060" y="110"/>
                  </a:cubicBezTo>
                  <a:cubicBezTo>
                    <a:pt x="5158" y="98"/>
                    <a:pt x="5252" y="87"/>
                    <a:pt x="5344" y="77"/>
                  </a:cubicBezTo>
                  <a:cubicBezTo>
                    <a:pt x="5434" y="71"/>
                    <a:pt x="5523" y="67"/>
                    <a:pt x="5606" y="63"/>
                  </a:cubicBezTo>
                  <a:cubicBezTo>
                    <a:pt x="5700" y="55"/>
                    <a:pt x="5789" y="53"/>
                    <a:pt x="5873" y="53"/>
                  </a:cubicBezTo>
                  <a:cubicBezTo>
                    <a:pt x="5939" y="53"/>
                    <a:pt x="6001" y="54"/>
                    <a:pt x="6060" y="55"/>
                  </a:cubicBezTo>
                  <a:cubicBezTo>
                    <a:pt x="6125" y="56"/>
                    <a:pt x="6187" y="56"/>
                    <a:pt x="6246" y="57"/>
                  </a:cubicBezTo>
                  <a:cubicBezTo>
                    <a:pt x="6302" y="60"/>
                    <a:pt x="6353" y="64"/>
                    <a:pt x="6401" y="68"/>
                  </a:cubicBezTo>
                  <a:cubicBezTo>
                    <a:pt x="6487" y="73"/>
                    <a:pt x="6559" y="78"/>
                    <a:pt x="6618" y="82"/>
                  </a:cubicBezTo>
                  <a:cubicBezTo>
                    <a:pt x="6638" y="83"/>
                    <a:pt x="6655" y="83"/>
                    <a:pt x="6668" y="83"/>
                  </a:cubicBezTo>
                  <a:cubicBezTo>
                    <a:pt x="6685" y="83"/>
                    <a:pt x="6694" y="83"/>
                    <a:pt x="6694" y="81"/>
                  </a:cubicBezTo>
                  <a:cubicBezTo>
                    <a:pt x="6694" y="78"/>
                    <a:pt x="6669" y="73"/>
                    <a:pt x="6619" y="65"/>
                  </a:cubicBezTo>
                  <a:cubicBezTo>
                    <a:pt x="6561" y="57"/>
                    <a:pt x="6490" y="48"/>
                    <a:pt x="6404" y="36"/>
                  </a:cubicBezTo>
                  <a:cubicBezTo>
                    <a:pt x="6356" y="30"/>
                    <a:pt x="6304" y="24"/>
                    <a:pt x="6247" y="17"/>
                  </a:cubicBezTo>
                  <a:cubicBezTo>
                    <a:pt x="6190" y="15"/>
                    <a:pt x="6127" y="12"/>
                    <a:pt x="6061" y="9"/>
                  </a:cubicBezTo>
                  <a:cubicBezTo>
                    <a:pt x="5972" y="5"/>
                    <a:pt x="5875" y="0"/>
                    <a:pt x="5770"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1"/>
            <p:cNvSpPr/>
            <p:nvPr/>
          </p:nvSpPr>
          <p:spPr>
            <a:xfrm>
              <a:off x="3516575" y="4414638"/>
              <a:ext cx="97525" cy="77700"/>
            </a:xfrm>
            <a:custGeom>
              <a:avLst/>
              <a:gdLst/>
              <a:ahLst/>
              <a:cxnLst/>
              <a:rect l="l" t="t" r="r" b="b"/>
              <a:pathLst>
                <a:path w="3901" h="3108" extrusionOk="0">
                  <a:moveTo>
                    <a:pt x="3897" y="0"/>
                  </a:moveTo>
                  <a:cubicBezTo>
                    <a:pt x="3878" y="0"/>
                    <a:pt x="3876" y="307"/>
                    <a:pt x="3680" y="742"/>
                  </a:cubicBezTo>
                  <a:cubicBezTo>
                    <a:pt x="3490" y="1178"/>
                    <a:pt x="3068" y="1717"/>
                    <a:pt x="2455" y="2114"/>
                  </a:cubicBezTo>
                  <a:cubicBezTo>
                    <a:pt x="1840" y="2510"/>
                    <a:pt x="1202" y="2721"/>
                    <a:pt x="745" y="2868"/>
                  </a:cubicBezTo>
                  <a:cubicBezTo>
                    <a:pt x="527" y="2936"/>
                    <a:pt x="345" y="2992"/>
                    <a:pt x="201" y="3036"/>
                  </a:cubicBezTo>
                  <a:cubicBezTo>
                    <a:pt x="71" y="3076"/>
                    <a:pt x="1" y="3101"/>
                    <a:pt x="2" y="3106"/>
                  </a:cubicBezTo>
                  <a:cubicBezTo>
                    <a:pt x="3" y="3107"/>
                    <a:pt x="4" y="3107"/>
                    <a:pt x="8" y="3107"/>
                  </a:cubicBezTo>
                  <a:cubicBezTo>
                    <a:pt x="27" y="3107"/>
                    <a:pt x="97" y="3093"/>
                    <a:pt x="209" y="3067"/>
                  </a:cubicBezTo>
                  <a:cubicBezTo>
                    <a:pt x="340" y="3036"/>
                    <a:pt x="530" y="2989"/>
                    <a:pt x="762" y="2923"/>
                  </a:cubicBezTo>
                  <a:cubicBezTo>
                    <a:pt x="1224" y="2789"/>
                    <a:pt x="1873" y="2586"/>
                    <a:pt x="2500" y="2182"/>
                  </a:cubicBezTo>
                  <a:cubicBezTo>
                    <a:pt x="3127" y="1776"/>
                    <a:pt x="3552" y="1217"/>
                    <a:pt x="3732" y="765"/>
                  </a:cubicBezTo>
                  <a:cubicBezTo>
                    <a:pt x="3826" y="539"/>
                    <a:pt x="3870" y="346"/>
                    <a:pt x="3887" y="211"/>
                  </a:cubicBezTo>
                  <a:cubicBezTo>
                    <a:pt x="3898" y="143"/>
                    <a:pt x="3897" y="90"/>
                    <a:pt x="3900" y="55"/>
                  </a:cubicBezTo>
                  <a:cubicBezTo>
                    <a:pt x="3901" y="19"/>
                    <a:pt x="3901" y="0"/>
                    <a:pt x="3897" y="0"/>
                  </a:cubicBezTo>
                  <a:cubicBezTo>
                    <a:pt x="3897" y="0"/>
                    <a:pt x="3897" y="0"/>
                    <a:pt x="3897"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1"/>
            <p:cNvSpPr/>
            <p:nvPr/>
          </p:nvSpPr>
          <p:spPr>
            <a:xfrm>
              <a:off x="2845800" y="4428988"/>
              <a:ext cx="332300" cy="64650"/>
            </a:xfrm>
            <a:custGeom>
              <a:avLst/>
              <a:gdLst/>
              <a:ahLst/>
              <a:cxnLst/>
              <a:rect l="l" t="t" r="r" b="b"/>
              <a:pathLst>
                <a:path w="13292" h="2586" extrusionOk="0">
                  <a:moveTo>
                    <a:pt x="6028" y="0"/>
                  </a:moveTo>
                  <a:cubicBezTo>
                    <a:pt x="5241" y="0"/>
                    <a:pt x="4496" y="185"/>
                    <a:pt x="3849" y="427"/>
                  </a:cubicBezTo>
                  <a:cubicBezTo>
                    <a:pt x="3442" y="578"/>
                    <a:pt x="3070" y="760"/>
                    <a:pt x="2730" y="938"/>
                  </a:cubicBezTo>
                  <a:cubicBezTo>
                    <a:pt x="2387" y="1116"/>
                    <a:pt x="2076" y="1292"/>
                    <a:pt x="1792" y="1456"/>
                  </a:cubicBezTo>
                  <a:cubicBezTo>
                    <a:pt x="1226" y="1785"/>
                    <a:pt x="778" y="2067"/>
                    <a:pt x="471" y="2266"/>
                  </a:cubicBezTo>
                  <a:cubicBezTo>
                    <a:pt x="317" y="2364"/>
                    <a:pt x="199" y="2444"/>
                    <a:pt x="120" y="2498"/>
                  </a:cubicBezTo>
                  <a:cubicBezTo>
                    <a:pt x="84" y="2524"/>
                    <a:pt x="54" y="2544"/>
                    <a:pt x="30" y="2562"/>
                  </a:cubicBezTo>
                  <a:cubicBezTo>
                    <a:pt x="10" y="2576"/>
                    <a:pt x="0" y="2584"/>
                    <a:pt x="1" y="2585"/>
                  </a:cubicBezTo>
                  <a:cubicBezTo>
                    <a:pt x="1" y="2585"/>
                    <a:pt x="1" y="2585"/>
                    <a:pt x="2" y="2585"/>
                  </a:cubicBezTo>
                  <a:cubicBezTo>
                    <a:pt x="4" y="2585"/>
                    <a:pt x="15" y="2580"/>
                    <a:pt x="35" y="2569"/>
                  </a:cubicBezTo>
                  <a:cubicBezTo>
                    <a:pt x="61" y="2553"/>
                    <a:pt x="91" y="2535"/>
                    <a:pt x="129" y="2512"/>
                  </a:cubicBezTo>
                  <a:cubicBezTo>
                    <a:pt x="217" y="2459"/>
                    <a:pt x="336" y="2385"/>
                    <a:pt x="488" y="2292"/>
                  </a:cubicBezTo>
                  <a:cubicBezTo>
                    <a:pt x="800" y="2102"/>
                    <a:pt x="1252" y="1828"/>
                    <a:pt x="1821" y="1506"/>
                  </a:cubicBezTo>
                  <a:cubicBezTo>
                    <a:pt x="2105" y="1345"/>
                    <a:pt x="2419" y="1172"/>
                    <a:pt x="2760" y="998"/>
                  </a:cubicBezTo>
                  <a:cubicBezTo>
                    <a:pt x="3102" y="823"/>
                    <a:pt x="3471" y="644"/>
                    <a:pt x="3875" y="497"/>
                  </a:cubicBezTo>
                  <a:cubicBezTo>
                    <a:pt x="4516" y="261"/>
                    <a:pt x="5250" y="82"/>
                    <a:pt x="6022" y="82"/>
                  </a:cubicBezTo>
                  <a:cubicBezTo>
                    <a:pt x="6218" y="82"/>
                    <a:pt x="6417" y="93"/>
                    <a:pt x="6617" y="119"/>
                  </a:cubicBezTo>
                  <a:cubicBezTo>
                    <a:pt x="7108" y="180"/>
                    <a:pt x="7574" y="324"/>
                    <a:pt x="8024" y="458"/>
                  </a:cubicBezTo>
                  <a:cubicBezTo>
                    <a:pt x="8473" y="596"/>
                    <a:pt x="8914" y="718"/>
                    <a:pt x="9343" y="788"/>
                  </a:cubicBezTo>
                  <a:cubicBezTo>
                    <a:pt x="9771" y="863"/>
                    <a:pt x="10178" y="910"/>
                    <a:pt x="10557" y="970"/>
                  </a:cubicBezTo>
                  <a:cubicBezTo>
                    <a:pt x="10936" y="1029"/>
                    <a:pt x="11286" y="1102"/>
                    <a:pt x="11596" y="1200"/>
                  </a:cubicBezTo>
                  <a:cubicBezTo>
                    <a:pt x="12219" y="1393"/>
                    <a:pt x="12669" y="1690"/>
                    <a:pt x="12928" y="1943"/>
                  </a:cubicBezTo>
                  <a:cubicBezTo>
                    <a:pt x="13185" y="2192"/>
                    <a:pt x="13279" y="2376"/>
                    <a:pt x="13291" y="2376"/>
                  </a:cubicBezTo>
                  <a:cubicBezTo>
                    <a:pt x="13291" y="2376"/>
                    <a:pt x="13291" y="2376"/>
                    <a:pt x="13291" y="2376"/>
                  </a:cubicBezTo>
                  <a:cubicBezTo>
                    <a:pt x="13291" y="2376"/>
                    <a:pt x="13209" y="2184"/>
                    <a:pt x="12950" y="1921"/>
                  </a:cubicBezTo>
                  <a:cubicBezTo>
                    <a:pt x="12694" y="1657"/>
                    <a:pt x="12242" y="1347"/>
                    <a:pt x="11614" y="1145"/>
                  </a:cubicBezTo>
                  <a:cubicBezTo>
                    <a:pt x="11301" y="1042"/>
                    <a:pt x="10949" y="966"/>
                    <a:pt x="10569" y="904"/>
                  </a:cubicBezTo>
                  <a:cubicBezTo>
                    <a:pt x="10188" y="840"/>
                    <a:pt x="9780" y="790"/>
                    <a:pt x="9356" y="715"/>
                  </a:cubicBezTo>
                  <a:cubicBezTo>
                    <a:pt x="8931" y="643"/>
                    <a:pt x="8497" y="520"/>
                    <a:pt x="8047" y="381"/>
                  </a:cubicBezTo>
                  <a:cubicBezTo>
                    <a:pt x="7597" y="246"/>
                    <a:pt x="7128" y="100"/>
                    <a:pt x="6627" y="37"/>
                  </a:cubicBezTo>
                  <a:cubicBezTo>
                    <a:pt x="6426" y="12"/>
                    <a:pt x="6225" y="0"/>
                    <a:pt x="602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1"/>
            <p:cNvSpPr/>
            <p:nvPr/>
          </p:nvSpPr>
          <p:spPr>
            <a:xfrm>
              <a:off x="2723025" y="4422438"/>
              <a:ext cx="83225" cy="71225"/>
            </a:xfrm>
            <a:custGeom>
              <a:avLst/>
              <a:gdLst/>
              <a:ahLst/>
              <a:cxnLst/>
              <a:rect l="l" t="t" r="r" b="b"/>
              <a:pathLst>
                <a:path w="3329" h="2849" extrusionOk="0">
                  <a:moveTo>
                    <a:pt x="3322" y="1"/>
                  </a:moveTo>
                  <a:cubicBezTo>
                    <a:pt x="3306" y="1"/>
                    <a:pt x="3293" y="267"/>
                    <a:pt x="3130" y="652"/>
                  </a:cubicBezTo>
                  <a:cubicBezTo>
                    <a:pt x="2969" y="1032"/>
                    <a:pt x="2653" y="1548"/>
                    <a:pt x="2123" y="1904"/>
                  </a:cubicBezTo>
                  <a:cubicBezTo>
                    <a:pt x="1585" y="2250"/>
                    <a:pt x="1037" y="2462"/>
                    <a:pt x="644" y="2611"/>
                  </a:cubicBezTo>
                  <a:cubicBezTo>
                    <a:pt x="458" y="2678"/>
                    <a:pt x="300" y="2734"/>
                    <a:pt x="174" y="2779"/>
                  </a:cubicBezTo>
                  <a:cubicBezTo>
                    <a:pt x="62" y="2818"/>
                    <a:pt x="1" y="2842"/>
                    <a:pt x="3" y="2847"/>
                  </a:cubicBezTo>
                  <a:cubicBezTo>
                    <a:pt x="3" y="2848"/>
                    <a:pt x="4" y="2848"/>
                    <a:pt x="7" y="2848"/>
                  </a:cubicBezTo>
                  <a:cubicBezTo>
                    <a:pt x="23" y="2848"/>
                    <a:pt x="85" y="2835"/>
                    <a:pt x="182" y="2810"/>
                  </a:cubicBezTo>
                  <a:cubicBezTo>
                    <a:pt x="298" y="2780"/>
                    <a:pt x="462" y="2732"/>
                    <a:pt x="664" y="2666"/>
                  </a:cubicBezTo>
                  <a:cubicBezTo>
                    <a:pt x="1063" y="2529"/>
                    <a:pt x="1619" y="2325"/>
                    <a:pt x="2168" y="1972"/>
                  </a:cubicBezTo>
                  <a:cubicBezTo>
                    <a:pt x="2718" y="1601"/>
                    <a:pt x="3031" y="1067"/>
                    <a:pt x="3183" y="673"/>
                  </a:cubicBezTo>
                  <a:cubicBezTo>
                    <a:pt x="3259" y="473"/>
                    <a:pt x="3299" y="304"/>
                    <a:pt x="3313" y="186"/>
                  </a:cubicBezTo>
                  <a:cubicBezTo>
                    <a:pt x="3328" y="67"/>
                    <a:pt x="3327" y="2"/>
                    <a:pt x="3322" y="1"/>
                  </a:cubicBezTo>
                  <a:cubicBezTo>
                    <a:pt x="3322" y="1"/>
                    <a:pt x="3322" y="1"/>
                    <a:pt x="3322"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1"/>
            <p:cNvSpPr/>
            <p:nvPr/>
          </p:nvSpPr>
          <p:spPr>
            <a:xfrm>
              <a:off x="2422575" y="4422438"/>
              <a:ext cx="121950" cy="71200"/>
            </a:xfrm>
            <a:custGeom>
              <a:avLst/>
              <a:gdLst/>
              <a:ahLst/>
              <a:cxnLst/>
              <a:rect l="l" t="t" r="r" b="b"/>
              <a:pathLst>
                <a:path w="4878" h="2848" extrusionOk="0">
                  <a:moveTo>
                    <a:pt x="4874" y="0"/>
                  </a:moveTo>
                  <a:cubicBezTo>
                    <a:pt x="4863" y="0"/>
                    <a:pt x="4790" y="29"/>
                    <a:pt x="4667" y="82"/>
                  </a:cubicBezTo>
                  <a:cubicBezTo>
                    <a:pt x="4536" y="138"/>
                    <a:pt x="4347" y="223"/>
                    <a:pt x="4114" y="329"/>
                  </a:cubicBezTo>
                  <a:cubicBezTo>
                    <a:pt x="3648" y="543"/>
                    <a:pt x="3006" y="845"/>
                    <a:pt x="2320" y="1222"/>
                  </a:cubicBezTo>
                  <a:cubicBezTo>
                    <a:pt x="1634" y="1600"/>
                    <a:pt x="1042" y="1994"/>
                    <a:pt x="636" y="2308"/>
                  </a:cubicBezTo>
                  <a:cubicBezTo>
                    <a:pt x="432" y="2464"/>
                    <a:pt x="272" y="2596"/>
                    <a:pt x="165" y="2693"/>
                  </a:cubicBezTo>
                  <a:cubicBezTo>
                    <a:pt x="58" y="2788"/>
                    <a:pt x="0" y="2843"/>
                    <a:pt x="5" y="2847"/>
                  </a:cubicBezTo>
                  <a:cubicBezTo>
                    <a:pt x="5" y="2847"/>
                    <a:pt x="5" y="2847"/>
                    <a:pt x="5" y="2847"/>
                  </a:cubicBezTo>
                  <a:cubicBezTo>
                    <a:pt x="14" y="2847"/>
                    <a:pt x="77" y="2801"/>
                    <a:pt x="185" y="2717"/>
                  </a:cubicBezTo>
                  <a:cubicBezTo>
                    <a:pt x="297" y="2628"/>
                    <a:pt x="463" y="2504"/>
                    <a:pt x="670" y="2354"/>
                  </a:cubicBezTo>
                  <a:cubicBezTo>
                    <a:pt x="1083" y="2054"/>
                    <a:pt x="1677" y="1669"/>
                    <a:pt x="2359" y="1293"/>
                  </a:cubicBezTo>
                  <a:cubicBezTo>
                    <a:pt x="3043" y="918"/>
                    <a:pt x="3680" y="608"/>
                    <a:pt x="4138" y="381"/>
                  </a:cubicBezTo>
                  <a:cubicBezTo>
                    <a:pt x="4357" y="272"/>
                    <a:pt x="4539" y="182"/>
                    <a:pt x="4681" y="110"/>
                  </a:cubicBezTo>
                  <a:cubicBezTo>
                    <a:pt x="4809" y="44"/>
                    <a:pt x="4877" y="6"/>
                    <a:pt x="4876" y="1"/>
                  </a:cubicBezTo>
                  <a:cubicBezTo>
                    <a:pt x="4876" y="1"/>
                    <a:pt x="4875" y="0"/>
                    <a:pt x="4874"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1"/>
            <p:cNvSpPr/>
            <p:nvPr/>
          </p:nvSpPr>
          <p:spPr>
            <a:xfrm>
              <a:off x="2243650" y="4424613"/>
              <a:ext cx="256875" cy="69025"/>
            </a:xfrm>
            <a:custGeom>
              <a:avLst/>
              <a:gdLst/>
              <a:ahLst/>
              <a:cxnLst/>
              <a:rect l="l" t="t" r="r" b="b"/>
              <a:pathLst>
                <a:path w="10275" h="2761" extrusionOk="0">
                  <a:moveTo>
                    <a:pt x="9940" y="0"/>
                  </a:moveTo>
                  <a:cubicBezTo>
                    <a:pt x="9910" y="0"/>
                    <a:pt x="9879" y="1"/>
                    <a:pt x="9846" y="2"/>
                  </a:cubicBezTo>
                  <a:cubicBezTo>
                    <a:pt x="9569" y="14"/>
                    <a:pt x="9166" y="97"/>
                    <a:pt x="8720" y="317"/>
                  </a:cubicBezTo>
                  <a:cubicBezTo>
                    <a:pt x="8269" y="528"/>
                    <a:pt x="7794" y="886"/>
                    <a:pt x="7270" y="1269"/>
                  </a:cubicBezTo>
                  <a:cubicBezTo>
                    <a:pt x="7006" y="1458"/>
                    <a:pt x="6725" y="1653"/>
                    <a:pt x="6414" y="1817"/>
                  </a:cubicBezTo>
                  <a:cubicBezTo>
                    <a:pt x="6103" y="1983"/>
                    <a:pt x="5760" y="2110"/>
                    <a:pt x="5400" y="2207"/>
                  </a:cubicBezTo>
                  <a:cubicBezTo>
                    <a:pt x="4675" y="2393"/>
                    <a:pt x="3957" y="2439"/>
                    <a:pt x="3308" y="2463"/>
                  </a:cubicBezTo>
                  <a:cubicBezTo>
                    <a:pt x="2657" y="2487"/>
                    <a:pt x="2069" y="2480"/>
                    <a:pt x="1576" y="2507"/>
                  </a:cubicBezTo>
                  <a:cubicBezTo>
                    <a:pt x="1082" y="2532"/>
                    <a:pt x="685" y="2589"/>
                    <a:pt x="414" y="2647"/>
                  </a:cubicBezTo>
                  <a:cubicBezTo>
                    <a:pt x="280" y="2677"/>
                    <a:pt x="176" y="2703"/>
                    <a:pt x="106" y="2724"/>
                  </a:cubicBezTo>
                  <a:cubicBezTo>
                    <a:pt x="36" y="2745"/>
                    <a:pt x="0" y="2758"/>
                    <a:pt x="1" y="2760"/>
                  </a:cubicBezTo>
                  <a:cubicBezTo>
                    <a:pt x="1" y="2761"/>
                    <a:pt x="2" y="2761"/>
                    <a:pt x="3" y="2761"/>
                  </a:cubicBezTo>
                  <a:cubicBezTo>
                    <a:pt x="12" y="2761"/>
                    <a:pt x="49" y="2754"/>
                    <a:pt x="110" y="2740"/>
                  </a:cubicBezTo>
                  <a:cubicBezTo>
                    <a:pt x="180" y="2724"/>
                    <a:pt x="286" y="2703"/>
                    <a:pt x="420" y="2678"/>
                  </a:cubicBezTo>
                  <a:cubicBezTo>
                    <a:pt x="691" y="2630"/>
                    <a:pt x="1086" y="2582"/>
                    <a:pt x="1579" y="2565"/>
                  </a:cubicBezTo>
                  <a:cubicBezTo>
                    <a:pt x="2070" y="2545"/>
                    <a:pt x="2657" y="2558"/>
                    <a:pt x="3310" y="2538"/>
                  </a:cubicBezTo>
                  <a:cubicBezTo>
                    <a:pt x="3962" y="2518"/>
                    <a:pt x="4685" y="2475"/>
                    <a:pt x="5421" y="2285"/>
                  </a:cubicBezTo>
                  <a:cubicBezTo>
                    <a:pt x="5786" y="2187"/>
                    <a:pt x="6136" y="2057"/>
                    <a:pt x="6452" y="1888"/>
                  </a:cubicBezTo>
                  <a:cubicBezTo>
                    <a:pt x="6768" y="1719"/>
                    <a:pt x="7050" y="1522"/>
                    <a:pt x="7313" y="1329"/>
                  </a:cubicBezTo>
                  <a:cubicBezTo>
                    <a:pt x="7837" y="941"/>
                    <a:pt x="8304" y="583"/>
                    <a:pt x="8745" y="369"/>
                  </a:cubicBezTo>
                  <a:cubicBezTo>
                    <a:pt x="9182" y="145"/>
                    <a:pt x="9575" y="55"/>
                    <a:pt x="9847" y="33"/>
                  </a:cubicBezTo>
                  <a:cubicBezTo>
                    <a:pt x="9922" y="28"/>
                    <a:pt x="9988" y="26"/>
                    <a:pt x="10043" y="26"/>
                  </a:cubicBezTo>
                  <a:cubicBezTo>
                    <a:pt x="10162" y="26"/>
                    <a:pt x="10237" y="35"/>
                    <a:pt x="10263" y="35"/>
                  </a:cubicBezTo>
                  <a:cubicBezTo>
                    <a:pt x="10270" y="35"/>
                    <a:pt x="10273" y="34"/>
                    <a:pt x="10273" y="33"/>
                  </a:cubicBezTo>
                  <a:cubicBezTo>
                    <a:pt x="10274" y="30"/>
                    <a:pt x="10237" y="23"/>
                    <a:pt x="10164" y="12"/>
                  </a:cubicBezTo>
                  <a:cubicBezTo>
                    <a:pt x="10109" y="6"/>
                    <a:pt x="10034" y="0"/>
                    <a:pt x="9940"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1"/>
            <p:cNvSpPr/>
            <p:nvPr/>
          </p:nvSpPr>
          <p:spPr>
            <a:xfrm>
              <a:off x="3222200" y="4420088"/>
              <a:ext cx="308325" cy="2050"/>
            </a:xfrm>
            <a:custGeom>
              <a:avLst/>
              <a:gdLst/>
              <a:ahLst/>
              <a:cxnLst/>
              <a:rect l="l" t="t" r="r" b="b"/>
              <a:pathLst>
                <a:path w="12333" h="82" extrusionOk="0">
                  <a:moveTo>
                    <a:pt x="6168" y="0"/>
                  </a:moveTo>
                  <a:cubicBezTo>
                    <a:pt x="2761" y="0"/>
                    <a:pt x="1" y="19"/>
                    <a:pt x="1" y="41"/>
                  </a:cubicBezTo>
                  <a:cubicBezTo>
                    <a:pt x="1" y="63"/>
                    <a:pt x="2761" y="82"/>
                    <a:pt x="6168" y="82"/>
                  </a:cubicBezTo>
                  <a:cubicBezTo>
                    <a:pt x="9572" y="82"/>
                    <a:pt x="12333" y="63"/>
                    <a:pt x="12333" y="41"/>
                  </a:cubicBezTo>
                  <a:cubicBezTo>
                    <a:pt x="12333" y="19"/>
                    <a:pt x="9572" y="0"/>
                    <a:pt x="616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1"/>
            <p:cNvSpPr/>
            <p:nvPr/>
          </p:nvSpPr>
          <p:spPr>
            <a:xfrm>
              <a:off x="2662275" y="4388963"/>
              <a:ext cx="222600" cy="33275"/>
            </a:xfrm>
            <a:custGeom>
              <a:avLst/>
              <a:gdLst/>
              <a:ahLst/>
              <a:cxnLst/>
              <a:rect l="l" t="t" r="r" b="b"/>
              <a:pathLst>
                <a:path w="8904" h="1331" extrusionOk="0">
                  <a:moveTo>
                    <a:pt x="0" y="0"/>
                  </a:moveTo>
                  <a:lnTo>
                    <a:pt x="0" y="1330"/>
                  </a:lnTo>
                  <a:lnTo>
                    <a:pt x="8903" y="1330"/>
                  </a:lnTo>
                  <a:lnTo>
                    <a:pt x="8903" y="0"/>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1"/>
            <p:cNvSpPr/>
            <p:nvPr/>
          </p:nvSpPr>
          <p:spPr>
            <a:xfrm>
              <a:off x="2662275" y="4396613"/>
              <a:ext cx="58850" cy="17950"/>
            </a:xfrm>
            <a:custGeom>
              <a:avLst/>
              <a:gdLst/>
              <a:ahLst/>
              <a:cxnLst/>
              <a:rect l="l" t="t" r="r" b="b"/>
              <a:pathLst>
                <a:path w="2354" h="718" extrusionOk="0">
                  <a:moveTo>
                    <a:pt x="0" y="1"/>
                  </a:moveTo>
                  <a:lnTo>
                    <a:pt x="0" y="718"/>
                  </a:lnTo>
                  <a:lnTo>
                    <a:pt x="2354" y="718"/>
                  </a:lnTo>
                  <a:lnTo>
                    <a:pt x="2354" y="1"/>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1"/>
            <p:cNvSpPr/>
            <p:nvPr/>
          </p:nvSpPr>
          <p:spPr>
            <a:xfrm>
              <a:off x="2682125" y="4355688"/>
              <a:ext cx="222600" cy="33300"/>
            </a:xfrm>
            <a:custGeom>
              <a:avLst/>
              <a:gdLst/>
              <a:ahLst/>
              <a:cxnLst/>
              <a:rect l="l" t="t" r="r" b="b"/>
              <a:pathLst>
                <a:path w="8904" h="1332" extrusionOk="0">
                  <a:moveTo>
                    <a:pt x="1" y="1"/>
                  </a:moveTo>
                  <a:lnTo>
                    <a:pt x="1" y="1331"/>
                  </a:lnTo>
                  <a:lnTo>
                    <a:pt x="8903" y="1331"/>
                  </a:lnTo>
                  <a:lnTo>
                    <a:pt x="8903"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1"/>
            <p:cNvSpPr/>
            <p:nvPr/>
          </p:nvSpPr>
          <p:spPr>
            <a:xfrm>
              <a:off x="2753775" y="4363688"/>
              <a:ext cx="150950" cy="16650"/>
            </a:xfrm>
            <a:custGeom>
              <a:avLst/>
              <a:gdLst/>
              <a:ahLst/>
              <a:cxnLst/>
              <a:rect l="l" t="t" r="r" b="b"/>
              <a:pathLst>
                <a:path w="6038" h="666" extrusionOk="0">
                  <a:moveTo>
                    <a:pt x="0" y="0"/>
                  </a:moveTo>
                  <a:lnTo>
                    <a:pt x="0" y="666"/>
                  </a:lnTo>
                  <a:lnTo>
                    <a:pt x="6037" y="666"/>
                  </a:lnTo>
                  <a:lnTo>
                    <a:pt x="6037"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1"/>
            <p:cNvSpPr/>
            <p:nvPr/>
          </p:nvSpPr>
          <p:spPr>
            <a:xfrm>
              <a:off x="2648875" y="4322438"/>
              <a:ext cx="222625" cy="33275"/>
            </a:xfrm>
            <a:custGeom>
              <a:avLst/>
              <a:gdLst/>
              <a:ahLst/>
              <a:cxnLst/>
              <a:rect l="l" t="t" r="r" b="b"/>
              <a:pathLst>
                <a:path w="8905" h="1331" extrusionOk="0">
                  <a:moveTo>
                    <a:pt x="1" y="1"/>
                  </a:moveTo>
                  <a:lnTo>
                    <a:pt x="1" y="1331"/>
                  </a:lnTo>
                  <a:lnTo>
                    <a:pt x="8904" y="1331"/>
                  </a:lnTo>
                  <a:lnTo>
                    <a:pt x="8904" y="1"/>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1"/>
            <p:cNvSpPr/>
            <p:nvPr/>
          </p:nvSpPr>
          <p:spPr>
            <a:xfrm>
              <a:off x="2812625" y="4330113"/>
              <a:ext cx="58875" cy="17950"/>
            </a:xfrm>
            <a:custGeom>
              <a:avLst/>
              <a:gdLst/>
              <a:ahLst/>
              <a:cxnLst/>
              <a:rect l="l" t="t" r="r" b="b"/>
              <a:pathLst>
                <a:path w="2355" h="718" extrusionOk="0">
                  <a:moveTo>
                    <a:pt x="0" y="0"/>
                  </a:moveTo>
                  <a:lnTo>
                    <a:pt x="0" y="717"/>
                  </a:lnTo>
                  <a:lnTo>
                    <a:pt x="2354" y="717"/>
                  </a:lnTo>
                  <a:lnTo>
                    <a:pt x="2354" y="0"/>
                  </a:ln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1"/>
            <p:cNvSpPr/>
            <p:nvPr/>
          </p:nvSpPr>
          <p:spPr>
            <a:xfrm>
              <a:off x="3399475" y="4889613"/>
              <a:ext cx="133350" cy="151275"/>
            </a:xfrm>
            <a:custGeom>
              <a:avLst/>
              <a:gdLst/>
              <a:ahLst/>
              <a:cxnLst/>
              <a:rect l="l" t="t" r="r" b="b"/>
              <a:pathLst>
                <a:path w="5334" h="6051" extrusionOk="0">
                  <a:moveTo>
                    <a:pt x="3848" y="1"/>
                  </a:moveTo>
                  <a:lnTo>
                    <a:pt x="1261" y="944"/>
                  </a:lnTo>
                  <a:lnTo>
                    <a:pt x="2323" y="3580"/>
                  </a:lnTo>
                  <a:cubicBezTo>
                    <a:pt x="2323" y="3580"/>
                    <a:pt x="0" y="5544"/>
                    <a:pt x="149" y="6051"/>
                  </a:cubicBezTo>
                  <a:lnTo>
                    <a:pt x="5333" y="4176"/>
                  </a:lnTo>
                  <a:lnTo>
                    <a:pt x="3848"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1"/>
            <p:cNvSpPr/>
            <p:nvPr/>
          </p:nvSpPr>
          <p:spPr>
            <a:xfrm>
              <a:off x="3490600" y="4958963"/>
              <a:ext cx="11175" cy="10625"/>
            </a:xfrm>
            <a:custGeom>
              <a:avLst/>
              <a:gdLst/>
              <a:ahLst/>
              <a:cxnLst/>
              <a:rect l="l" t="t" r="r" b="b"/>
              <a:pathLst>
                <a:path w="447" h="425" extrusionOk="0">
                  <a:moveTo>
                    <a:pt x="202" y="0"/>
                  </a:moveTo>
                  <a:cubicBezTo>
                    <a:pt x="99" y="0"/>
                    <a:pt x="1" y="119"/>
                    <a:pt x="2" y="222"/>
                  </a:cubicBezTo>
                  <a:cubicBezTo>
                    <a:pt x="3" y="328"/>
                    <a:pt x="126" y="425"/>
                    <a:pt x="233" y="425"/>
                  </a:cubicBezTo>
                  <a:cubicBezTo>
                    <a:pt x="238" y="425"/>
                    <a:pt x="243" y="425"/>
                    <a:pt x="249" y="424"/>
                  </a:cubicBezTo>
                  <a:cubicBezTo>
                    <a:pt x="359" y="413"/>
                    <a:pt x="447" y="300"/>
                    <a:pt x="434" y="190"/>
                  </a:cubicBezTo>
                  <a:cubicBezTo>
                    <a:pt x="421" y="87"/>
                    <a:pt x="321" y="2"/>
                    <a:pt x="217" y="1"/>
                  </a:cubicBezTo>
                  <a:lnTo>
                    <a:pt x="217" y="1"/>
                  </a:lnTo>
                  <a:cubicBezTo>
                    <a:pt x="212" y="0"/>
                    <a:pt x="207" y="0"/>
                    <a:pt x="202"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1"/>
            <p:cNvSpPr/>
            <p:nvPr/>
          </p:nvSpPr>
          <p:spPr>
            <a:xfrm>
              <a:off x="3401075" y="4983613"/>
              <a:ext cx="131750" cy="57275"/>
            </a:xfrm>
            <a:custGeom>
              <a:avLst/>
              <a:gdLst/>
              <a:ahLst/>
              <a:cxnLst/>
              <a:rect l="l" t="t" r="r" b="b"/>
              <a:pathLst>
                <a:path w="5270" h="2291" extrusionOk="0">
                  <a:moveTo>
                    <a:pt x="5104" y="0"/>
                  </a:moveTo>
                  <a:lnTo>
                    <a:pt x="195" y="1954"/>
                  </a:lnTo>
                  <a:cubicBezTo>
                    <a:pt x="195" y="1954"/>
                    <a:pt x="0" y="2138"/>
                    <a:pt x="85" y="2291"/>
                  </a:cubicBezTo>
                  <a:lnTo>
                    <a:pt x="5269" y="416"/>
                  </a:lnTo>
                  <a:lnTo>
                    <a:pt x="51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1"/>
            <p:cNvSpPr/>
            <p:nvPr/>
          </p:nvSpPr>
          <p:spPr>
            <a:xfrm>
              <a:off x="3454925" y="4977288"/>
              <a:ext cx="15175" cy="5175"/>
            </a:xfrm>
            <a:custGeom>
              <a:avLst/>
              <a:gdLst/>
              <a:ahLst/>
              <a:cxnLst/>
              <a:rect l="l" t="t" r="r" b="b"/>
              <a:pathLst>
                <a:path w="607" h="207" extrusionOk="0">
                  <a:moveTo>
                    <a:pt x="225" y="1"/>
                  </a:moveTo>
                  <a:cubicBezTo>
                    <a:pt x="91" y="1"/>
                    <a:pt x="0" y="60"/>
                    <a:pt x="11" y="77"/>
                  </a:cubicBezTo>
                  <a:cubicBezTo>
                    <a:pt x="15" y="85"/>
                    <a:pt x="31" y="87"/>
                    <a:pt x="56" y="87"/>
                  </a:cubicBezTo>
                  <a:cubicBezTo>
                    <a:pt x="77" y="87"/>
                    <a:pt x="103" y="86"/>
                    <a:pt x="134" y="86"/>
                  </a:cubicBezTo>
                  <a:cubicBezTo>
                    <a:pt x="182" y="86"/>
                    <a:pt x="242" y="89"/>
                    <a:pt x="306" y="104"/>
                  </a:cubicBezTo>
                  <a:cubicBezTo>
                    <a:pt x="446" y="133"/>
                    <a:pt x="545" y="207"/>
                    <a:pt x="577" y="207"/>
                  </a:cubicBezTo>
                  <a:cubicBezTo>
                    <a:pt x="580" y="207"/>
                    <a:pt x="582" y="206"/>
                    <a:pt x="584" y="204"/>
                  </a:cubicBezTo>
                  <a:cubicBezTo>
                    <a:pt x="606" y="191"/>
                    <a:pt x="514" y="53"/>
                    <a:pt x="327" y="12"/>
                  </a:cubicBezTo>
                  <a:cubicBezTo>
                    <a:pt x="291" y="4"/>
                    <a:pt x="256" y="1"/>
                    <a:pt x="225"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1"/>
            <p:cNvSpPr/>
            <p:nvPr/>
          </p:nvSpPr>
          <p:spPr>
            <a:xfrm>
              <a:off x="3443525" y="4988938"/>
              <a:ext cx="12450" cy="7750"/>
            </a:xfrm>
            <a:custGeom>
              <a:avLst/>
              <a:gdLst/>
              <a:ahLst/>
              <a:cxnLst/>
              <a:rect l="l" t="t" r="r" b="b"/>
              <a:pathLst>
                <a:path w="498" h="310" extrusionOk="0">
                  <a:moveTo>
                    <a:pt x="107" y="1"/>
                  </a:moveTo>
                  <a:cubicBezTo>
                    <a:pt x="43" y="1"/>
                    <a:pt x="0" y="20"/>
                    <a:pt x="5" y="33"/>
                  </a:cubicBezTo>
                  <a:cubicBezTo>
                    <a:pt x="8" y="59"/>
                    <a:pt x="133" y="62"/>
                    <a:pt x="258" y="138"/>
                  </a:cubicBezTo>
                  <a:cubicBezTo>
                    <a:pt x="379" y="208"/>
                    <a:pt x="442" y="309"/>
                    <a:pt x="469" y="309"/>
                  </a:cubicBezTo>
                  <a:cubicBezTo>
                    <a:pt x="470" y="309"/>
                    <a:pt x="472" y="309"/>
                    <a:pt x="473" y="309"/>
                  </a:cubicBezTo>
                  <a:cubicBezTo>
                    <a:pt x="498" y="304"/>
                    <a:pt x="462" y="150"/>
                    <a:pt x="305" y="58"/>
                  </a:cubicBezTo>
                  <a:cubicBezTo>
                    <a:pt x="233" y="15"/>
                    <a:pt x="162" y="1"/>
                    <a:pt x="107"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1"/>
            <p:cNvSpPr/>
            <p:nvPr/>
          </p:nvSpPr>
          <p:spPr>
            <a:xfrm>
              <a:off x="3432700" y="4999538"/>
              <a:ext cx="9725" cy="9300"/>
            </a:xfrm>
            <a:custGeom>
              <a:avLst/>
              <a:gdLst/>
              <a:ahLst/>
              <a:cxnLst/>
              <a:rect l="l" t="t" r="r" b="b"/>
              <a:pathLst>
                <a:path w="389" h="372" extrusionOk="0">
                  <a:moveTo>
                    <a:pt x="36" y="1"/>
                  </a:moveTo>
                  <a:cubicBezTo>
                    <a:pt x="19" y="1"/>
                    <a:pt x="8" y="5"/>
                    <a:pt x="7" y="11"/>
                  </a:cubicBezTo>
                  <a:cubicBezTo>
                    <a:pt x="0" y="37"/>
                    <a:pt x="104" y="84"/>
                    <a:pt x="197" y="180"/>
                  </a:cubicBezTo>
                  <a:cubicBezTo>
                    <a:pt x="289" y="271"/>
                    <a:pt x="335" y="371"/>
                    <a:pt x="362" y="371"/>
                  </a:cubicBezTo>
                  <a:cubicBezTo>
                    <a:pt x="363" y="371"/>
                    <a:pt x="364" y="371"/>
                    <a:pt x="364" y="371"/>
                  </a:cubicBezTo>
                  <a:cubicBezTo>
                    <a:pt x="389" y="368"/>
                    <a:pt x="378" y="229"/>
                    <a:pt x="264" y="114"/>
                  </a:cubicBezTo>
                  <a:cubicBezTo>
                    <a:pt x="181" y="30"/>
                    <a:pt x="84" y="1"/>
                    <a:pt x="36"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1"/>
            <p:cNvSpPr/>
            <p:nvPr/>
          </p:nvSpPr>
          <p:spPr>
            <a:xfrm>
              <a:off x="3450300" y="4958238"/>
              <a:ext cx="14400" cy="5375"/>
            </a:xfrm>
            <a:custGeom>
              <a:avLst/>
              <a:gdLst/>
              <a:ahLst/>
              <a:cxnLst/>
              <a:rect l="l" t="t" r="r" b="b"/>
              <a:pathLst>
                <a:path w="576" h="215" extrusionOk="0">
                  <a:moveTo>
                    <a:pt x="408" y="0"/>
                  </a:moveTo>
                  <a:cubicBezTo>
                    <a:pt x="365" y="0"/>
                    <a:pt x="316" y="6"/>
                    <a:pt x="264" y="22"/>
                  </a:cubicBezTo>
                  <a:cubicBezTo>
                    <a:pt x="91" y="72"/>
                    <a:pt x="1" y="196"/>
                    <a:pt x="21" y="211"/>
                  </a:cubicBezTo>
                  <a:cubicBezTo>
                    <a:pt x="23" y="213"/>
                    <a:pt x="26" y="214"/>
                    <a:pt x="30" y="214"/>
                  </a:cubicBezTo>
                  <a:cubicBezTo>
                    <a:pt x="63" y="214"/>
                    <a:pt x="159" y="149"/>
                    <a:pt x="290" y="112"/>
                  </a:cubicBezTo>
                  <a:cubicBezTo>
                    <a:pt x="436" y="67"/>
                    <a:pt x="565" y="74"/>
                    <a:pt x="570" y="48"/>
                  </a:cubicBezTo>
                  <a:cubicBezTo>
                    <a:pt x="576" y="32"/>
                    <a:pt x="508" y="0"/>
                    <a:pt x="40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1"/>
            <p:cNvSpPr/>
            <p:nvPr/>
          </p:nvSpPr>
          <p:spPr>
            <a:xfrm>
              <a:off x="3445675" y="4933513"/>
              <a:ext cx="17450" cy="17025"/>
            </a:xfrm>
            <a:custGeom>
              <a:avLst/>
              <a:gdLst/>
              <a:ahLst/>
              <a:cxnLst/>
              <a:rect l="l" t="t" r="r" b="b"/>
              <a:pathLst>
                <a:path w="698" h="681" extrusionOk="0">
                  <a:moveTo>
                    <a:pt x="562" y="94"/>
                  </a:moveTo>
                  <a:cubicBezTo>
                    <a:pt x="572" y="94"/>
                    <a:pt x="580" y="96"/>
                    <a:pt x="587" y="102"/>
                  </a:cubicBezTo>
                  <a:cubicBezTo>
                    <a:pt x="595" y="110"/>
                    <a:pt x="597" y="113"/>
                    <a:pt x="592" y="133"/>
                  </a:cubicBezTo>
                  <a:cubicBezTo>
                    <a:pt x="585" y="152"/>
                    <a:pt x="568" y="175"/>
                    <a:pt x="550" y="199"/>
                  </a:cubicBezTo>
                  <a:cubicBezTo>
                    <a:pt x="515" y="245"/>
                    <a:pt x="478" y="288"/>
                    <a:pt x="441" y="327"/>
                  </a:cubicBezTo>
                  <a:cubicBezTo>
                    <a:pt x="367" y="404"/>
                    <a:pt x="292" y="466"/>
                    <a:pt x="225" y="514"/>
                  </a:cubicBezTo>
                  <a:cubicBezTo>
                    <a:pt x="153" y="565"/>
                    <a:pt x="92" y="601"/>
                    <a:pt x="52" y="626"/>
                  </a:cubicBezTo>
                  <a:lnTo>
                    <a:pt x="52" y="626"/>
                  </a:lnTo>
                  <a:cubicBezTo>
                    <a:pt x="72" y="584"/>
                    <a:pt x="103" y="521"/>
                    <a:pt x="151" y="448"/>
                  </a:cubicBezTo>
                  <a:cubicBezTo>
                    <a:pt x="195" y="380"/>
                    <a:pt x="256" y="305"/>
                    <a:pt x="335" y="235"/>
                  </a:cubicBezTo>
                  <a:cubicBezTo>
                    <a:pt x="374" y="199"/>
                    <a:pt x="419" y="165"/>
                    <a:pt x="468" y="134"/>
                  </a:cubicBezTo>
                  <a:cubicBezTo>
                    <a:pt x="503" y="110"/>
                    <a:pt x="537" y="94"/>
                    <a:pt x="562" y="94"/>
                  </a:cubicBezTo>
                  <a:close/>
                  <a:moveTo>
                    <a:pt x="559" y="1"/>
                  </a:moveTo>
                  <a:cubicBezTo>
                    <a:pt x="542" y="1"/>
                    <a:pt x="525" y="4"/>
                    <a:pt x="510" y="8"/>
                  </a:cubicBezTo>
                  <a:cubicBezTo>
                    <a:pt x="471" y="21"/>
                    <a:pt x="443" y="40"/>
                    <a:pt x="417" y="57"/>
                  </a:cubicBezTo>
                  <a:cubicBezTo>
                    <a:pt x="365" y="92"/>
                    <a:pt x="318" y="131"/>
                    <a:pt x="276" y="171"/>
                  </a:cubicBezTo>
                  <a:cubicBezTo>
                    <a:pt x="194" y="252"/>
                    <a:pt x="133" y="338"/>
                    <a:pt x="93" y="415"/>
                  </a:cubicBezTo>
                  <a:cubicBezTo>
                    <a:pt x="39" y="522"/>
                    <a:pt x="18" y="607"/>
                    <a:pt x="14" y="650"/>
                  </a:cubicBezTo>
                  <a:lnTo>
                    <a:pt x="14" y="650"/>
                  </a:lnTo>
                  <a:cubicBezTo>
                    <a:pt x="5" y="657"/>
                    <a:pt x="0" y="662"/>
                    <a:pt x="2" y="665"/>
                  </a:cubicBezTo>
                  <a:cubicBezTo>
                    <a:pt x="2" y="667"/>
                    <a:pt x="5" y="667"/>
                    <a:pt x="10" y="667"/>
                  </a:cubicBezTo>
                  <a:cubicBezTo>
                    <a:pt x="11" y="667"/>
                    <a:pt x="12" y="667"/>
                    <a:pt x="14" y="667"/>
                  </a:cubicBezTo>
                  <a:lnTo>
                    <a:pt x="14" y="667"/>
                  </a:lnTo>
                  <a:cubicBezTo>
                    <a:pt x="14" y="676"/>
                    <a:pt x="15" y="680"/>
                    <a:pt x="17" y="681"/>
                  </a:cubicBezTo>
                  <a:cubicBezTo>
                    <a:pt x="18" y="681"/>
                    <a:pt x="18" y="681"/>
                    <a:pt x="18" y="681"/>
                  </a:cubicBezTo>
                  <a:cubicBezTo>
                    <a:pt x="22" y="681"/>
                    <a:pt x="26" y="675"/>
                    <a:pt x="32" y="665"/>
                  </a:cubicBezTo>
                  <a:lnTo>
                    <a:pt x="32" y="665"/>
                  </a:lnTo>
                  <a:cubicBezTo>
                    <a:pt x="74" y="657"/>
                    <a:pt x="157" y="629"/>
                    <a:pt x="261" y="570"/>
                  </a:cubicBezTo>
                  <a:cubicBezTo>
                    <a:pt x="335" y="527"/>
                    <a:pt x="420" y="467"/>
                    <a:pt x="502" y="388"/>
                  </a:cubicBezTo>
                  <a:cubicBezTo>
                    <a:pt x="544" y="348"/>
                    <a:pt x="584" y="304"/>
                    <a:pt x="622" y="255"/>
                  </a:cubicBezTo>
                  <a:cubicBezTo>
                    <a:pt x="641" y="231"/>
                    <a:pt x="663" y="205"/>
                    <a:pt x="679" y="166"/>
                  </a:cubicBezTo>
                  <a:cubicBezTo>
                    <a:pt x="698" y="129"/>
                    <a:pt x="690" y="56"/>
                    <a:pt x="642" y="27"/>
                  </a:cubicBezTo>
                  <a:cubicBezTo>
                    <a:pt x="617" y="8"/>
                    <a:pt x="587" y="1"/>
                    <a:pt x="559"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1"/>
            <p:cNvSpPr/>
            <p:nvPr/>
          </p:nvSpPr>
          <p:spPr>
            <a:xfrm>
              <a:off x="3432275" y="4931788"/>
              <a:ext cx="15300" cy="18975"/>
            </a:xfrm>
            <a:custGeom>
              <a:avLst/>
              <a:gdLst/>
              <a:ahLst/>
              <a:cxnLst/>
              <a:rect l="l" t="t" r="r" b="b"/>
              <a:pathLst>
                <a:path w="612" h="759" extrusionOk="0">
                  <a:moveTo>
                    <a:pt x="135" y="0"/>
                  </a:moveTo>
                  <a:cubicBezTo>
                    <a:pt x="120" y="0"/>
                    <a:pt x="104" y="2"/>
                    <a:pt x="87" y="6"/>
                  </a:cubicBezTo>
                  <a:cubicBezTo>
                    <a:pt x="35" y="22"/>
                    <a:pt x="7" y="78"/>
                    <a:pt x="5" y="118"/>
                  </a:cubicBezTo>
                  <a:cubicBezTo>
                    <a:pt x="1" y="159"/>
                    <a:pt x="8" y="190"/>
                    <a:pt x="13" y="222"/>
                  </a:cubicBezTo>
                  <a:cubicBezTo>
                    <a:pt x="25" y="287"/>
                    <a:pt x="48" y="345"/>
                    <a:pt x="76" y="398"/>
                  </a:cubicBezTo>
                  <a:cubicBezTo>
                    <a:pt x="132" y="502"/>
                    <a:pt x="210" y="578"/>
                    <a:pt x="284" y="626"/>
                  </a:cubicBezTo>
                  <a:cubicBezTo>
                    <a:pt x="391" y="695"/>
                    <a:pt x="480" y="711"/>
                    <a:pt x="523" y="711"/>
                  </a:cubicBezTo>
                  <a:cubicBezTo>
                    <a:pt x="540" y="711"/>
                    <a:pt x="549" y="709"/>
                    <a:pt x="549" y="706"/>
                  </a:cubicBezTo>
                  <a:cubicBezTo>
                    <a:pt x="552" y="690"/>
                    <a:pt x="447" y="674"/>
                    <a:pt x="323" y="572"/>
                  </a:cubicBezTo>
                  <a:cubicBezTo>
                    <a:pt x="262" y="523"/>
                    <a:pt x="197" y="451"/>
                    <a:pt x="153" y="358"/>
                  </a:cubicBezTo>
                  <a:cubicBezTo>
                    <a:pt x="130" y="311"/>
                    <a:pt x="112" y="261"/>
                    <a:pt x="103" y="207"/>
                  </a:cubicBezTo>
                  <a:cubicBezTo>
                    <a:pt x="91" y="148"/>
                    <a:pt x="96" y="97"/>
                    <a:pt x="119" y="95"/>
                  </a:cubicBezTo>
                  <a:cubicBezTo>
                    <a:pt x="122" y="93"/>
                    <a:pt x="127" y="93"/>
                    <a:pt x="132" y="93"/>
                  </a:cubicBezTo>
                  <a:cubicBezTo>
                    <a:pt x="161" y="93"/>
                    <a:pt x="208" y="116"/>
                    <a:pt x="240" y="146"/>
                  </a:cubicBezTo>
                  <a:cubicBezTo>
                    <a:pt x="284" y="183"/>
                    <a:pt x="322" y="223"/>
                    <a:pt x="355" y="264"/>
                  </a:cubicBezTo>
                  <a:cubicBezTo>
                    <a:pt x="422" y="346"/>
                    <a:pt x="468" y="431"/>
                    <a:pt x="499" y="505"/>
                  </a:cubicBezTo>
                  <a:cubicBezTo>
                    <a:pt x="561" y="654"/>
                    <a:pt x="568" y="758"/>
                    <a:pt x="584" y="758"/>
                  </a:cubicBezTo>
                  <a:cubicBezTo>
                    <a:pt x="584" y="758"/>
                    <a:pt x="584" y="758"/>
                    <a:pt x="584" y="758"/>
                  </a:cubicBezTo>
                  <a:cubicBezTo>
                    <a:pt x="594" y="758"/>
                    <a:pt x="612" y="650"/>
                    <a:pt x="561" y="483"/>
                  </a:cubicBezTo>
                  <a:cubicBezTo>
                    <a:pt x="537" y="400"/>
                    <a:pt x="492" y="304"/>
                    <a:pt x="423" y="211"/>
                  </a:cubicBezTo>
                  <a:cubicBezTo>
                    <a:pt x="388" y="165"/>
                    <a:pt x="347" y="119"/>
                    <a:pt x="300" y="77"/>
                  </a:cubicBezTo>
                  <a:cubicBezTo>
                    <a:pt x="259" y="44"/>
                    <a:pt x="210" y="0"/>
                    <a:pt x="135"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1"/>
            <p:cNvSpPr/>
            <p:nvPr/>
          </p:nvSpPr>
          <p:spPr>
            <a:xfrm>
              <a:off x="3521475" y="4877563"/>
              <a:ext cx="133375" cy="151275"/>
            </a:xfrm>
            <a:custGeom>
              <a:avLst/>
              <a:gdLst/>
              <a:ahLst/>
              <a:cxnLst/>
              <a:rect l="l" t="t" r="r" b="b"/>
              <a:pathLst>
                <a:path w="5335" h="6051" extrusionOk="0">
                  <a:moveTo>
                    <a:pt x="3848" y="1"/>
                  </a:moveTo>
                  <a:lnTo>
                    <a:pt x="1262" y="944"/>
                  </a:lnTo>
                  <a:lnTo>
                    <a:pt x="2324" y="3580"/>
                  </a:lnTo>
                  <a:cubicBezTo>
                    <a:pt x="2324" y="3580"/>
                    <a:pt x="0" y="5544"/>
                    <a:pt x="150" y="6051"/>
                  </a:cubicBezTo>
                  <a:lnTo>
                    <a:pt x="5334" y="4175"/>
                  </a:lnTo>
                  <a:lnTo>
                    <a:pt x="3848"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1"/>
            <p:cNvSpPr/>
            <p:nvPr/>
          </p:nvSpPr>
          <p:spPr>
            <a:xfrm>
              <a:off x="3612625" y="4946888"/>
              <a:ext cx="11175" cy="10650"/>
            </a:xfrm>
            <a:custGeom>
              <a:avLst/>
              <a:gdLst/>
              <a:ahLst/>
              <a:cxnLst/>
              <a:rect l="l" t="t" r="r" b="b"/>
              <a:pathLst>
                <a:path w="447" h="426" extrusionOk="0">
                  <a:moveTo>
                    <a:pt x="202" y="0"/>
                  </a:moveTo>
                  <a:cubicBezTo>
                    <a:pt x="99" y="0"/>
                    <a:pt x="1" y="119"/>
                    <a:pt x="1" y="223"/>
                  </a:cubicBezTo>
                  <a:cubicBezTo>
                    <a:pt x="2" y="328"/>
                    <a:pt x="125" y="425"/>
                    <a:pt x="231" y="425"/>
                  </a:cubicBezTo>
                  <a:cubicBezTo>
                    <a:pt x="237" y="425"/>
                    <a:pt x="243" y="425"/>
                    <a:pt x="248" y="424"/>
                  </a:cubicBezTo>
                  <a:cubicBezTo>
                    <a:pt x="358" y="414"/>
                    <a:pt x="447" y="301"/>
                    <a:pt x="433" y="191"/>
                  </a:cubicBezTo>
                  <a:cubicBezTo>
                    <a:pt x="420" y="86"/>
                    <a:pt x="320" y="2"/>
                    <a:pt x="215" y="2"/>
                  </a:cubicBezTo>
                  <a:cubicBezTo>
                    <a:pt x="215" y="2"/>
                    <a:pt x="214" y="2"/>
                    <a:pt x="214" y="2"/>
                  </a:cubicBezTo>
                  <a:lnTo>
                    <a:pt x="214" y="2"/>
                  </a:lnTo>
                  <a:lnTo>
                    <a:pt x="221" y="2"/>
                  </a:lnTo>
                  <a:cubicBezTo>
                    <a:pt x="214" y="1"/>
                    <a:pt x="208" y="0"/>
                    <a:pt x="202"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1"/>
            <p:cNvSpPr/>
            <p:nvPr/>
          </p:nvSpPr>
          <p:spPr>
            <a:xfrm>
              <a:off x="3523075" y="4971563"/>
              <a:ext cx="131775" cy="57275"/>
            </a:xfrm>
            <a:custGeom>
              <a:avLst/>
              <a:gdLst/>
              <a:ahLst/>
              <a:cxnLst/>
              <a:rect l="l" t="t" r="r" b="b"/>
              <a:pathLst>
                <a:path w="5271" h="2291" extrusionOk="0">
                  <a:moveTo>
                    <a:pt x="5104" y="0"/>
                  </a:moveTo>
                  <a:lnTo>
                    <a:pt x="195" y="1954"/>
                  </a:lnTo>
                  <a:cubicBezTo>
                    <a:pt x="195" y="1954"/>
                    <a:pt x="0" y="2137"/>
                    <a:pt x="86" y="2291"/>
                  </a:cubicBezTo>
                  <a:lnTo>
                    <a:pt x="5270" y="415"/>
                  </a:lnTo>
                  <a:lnTo>
                    <a:pt x="51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1"/>
            <p:cNvSpPr/>
            <p:nvPr/>
          </p:nvSpPr>
          <p:spPr>
            <a:xfrm>
              <a:off x="3576925" y="4965238"/>
              <a:ext cx="15175" cy="5200"/>
            </a:xfrm>
            <a:custGeom>
              <a:avLst/>
              <a:gdLst/>
              <a:ahLst/>
              <a:cxnLst/>
              <a:rect l="l" t="t" r="r" b="b"/>
              <a:pathLst>
                <a:path w="607" h="208" extrusionOk="0">
                  <a:moveTo>
                    <a:pt x="223" y="1"/>
                  </a:moveTo>
                  <a:cubicBezTo>
                    <a:pt x="90" y="1"/>
                    <a:pt x="0" y="59"/>
                    <a:pt x="11" y="77"/>
                  </a:cubicBezTo>
                  <a:cubicBezTo>
                    <a:pt x="15" y="85"/>
                    <a:pt x="31" y="87"/>
                    <a:pt x="57" y="87"/>
                  </a:cubicBezTo>
                  <a:cubicBezTo>
                    <a:pt x="77" y="87"/>
                    <a:pt x="102" y="86"/>
                    <a:pt x="132" y="86"/>
                  </a:cubicBezTo>
                  <a:cubicBezTo>
                    <a:pt x="181" y="86"/>
                    <a:pt x="242" y="89"/>
                    <a:pt x="307" y="104"/>
                  </a:cubicBezTo>
                  <a:cubicBezTo>
                    <a:pt x="446" y="133"/>
                    <a:pt x="545" y="207"/>
                    <a:pt x="577" y="207"/>
                  </a:cubicBezTo>
                  <a:cubicBezTo>
                    <a:pt x="581" y="207"/>
                    <a:pt x="583" y="206"/>
                    <a:pt x="585" y="205"/>
                  </a:cubicBezTo>
                  <a:cubicBezTo>
                    <a:pt x="607" y="191"/>
                    <a:pt x="514" y="53"/>
                    <a:pt x="327" y="12"/>
                  </a:cubicBezTo>
                  <a:cubicBezTo>
                    <a:pt x="290" y="4"/>
                    <a:pt x="255" y="1"/>
                    <a:pt x="223"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1"/>
            <p:cNvSpPr/>
            <p:nvPr/>
          </p:nvSpPr>
          <p:spPr>
            <a:xfrm>
              <a:off x="3565525" y="4976888"/>
              <a:ext cx="12475" cy="7750"/>
            </a:xfrm>
            <a:custGeom>
              <a:avLst/>
              <a:gdLst/>
              <a:ahLst/>
              <a:cxnLst/>
              <a:rect l="l" t="t" r="r" b="b"/>
              <a:pathLst>
                <a:path w="499" h="310" extrusionOk="0">
                  <a:moveTo>
                    <a:pt x="107" y="1"/>
                  </a:moveTo>
                  <a:cubicBezTo>
                    <a:pt x="43" y="1"/>
                    <a:pt x="1" y="19"/>
                    <a:pt x="5" y="32"/>
                  </a:cubicBezTo>
                  <a:cubicBezTo>
                    <a:pt x="8" y="59"/>
                    <a:pt x="134" y="62"/>
                    <a:pt x="258" y="138"/>
                  </a:cubicBezTo>
                  <a:cubicBezTo>
                    <a:pt x="380" y="208"/>
                    <a:pt x="444" y="309"/>
                    <a:pt x="470" y="309"/>
                  </a:cubicBezTo>
                  <a:cubicBezTo>
                    <a:pt x="471" y="309"/>
                    <a:pt x="472" y="309"/>
                    <a:pt x="473" y="309"/>
                  </a:cubicBezTo>
                  <a:cubicBezTo>
                    <a:pt x="499" y="303"/>
                    <a:pt x="463" y="149"/>
                    <a:pt x="306" y="57"/>
                  </a:cubicBezTo>
                  <a:cubicBezTo>
                    <a:pt x="234" y="14"/>
                    <a:pt x="162" y="1"/>
                    <a:pt x="107"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1"/>
            <p:cNvSpPr/>
            <p:nvPr/>
          </p:nvSpPr>
          <p:spPr>
            <a:xfrm>
              <a:off x="3554700" y="4987488"/>
              <a:ext cx="9750" cy="9300"/>
            </a:xfrm>
            <a:custGeom>
              <a:avLst/>
              <a:gdLst/>
              <a:ahLst/>
              <a:cxnLst/>
              <a:rect l="l" t="t" r="r" b="b"/>
              <a:pathLst>
                <a:path w="390" h="372" extrusionOk="0">
                  <a:moveTo>
                    <a:pt x="37" y="0"/>
                  </a:moveTo>
                  <a:cubicBezTo>
                    <a:pt x="19" y="0"/>
                    <a:pt x="8" y="4"/>
                    <a:pt x="7" y="11"/>
                  </a:cubicBezTo>
                  <a:cubicBezTo>
                    <a:pt x="0" y="37"/>
                    <a:pt x="104" y="84"/>
                    <a:pt x="198" y="180"/>
                  </a:cubicBezTo>
                  <a:cubicBezTo>
                    <a:pt x="290" y="271"/>
                    <a:pt x="336" y="371"/>
                    <a:pt x="362" y="371"/>
                  </a:cubicBezTo>
                  <a:cubicBezTo>
                    <a:pt x="363" y="371"/>
                    <a:pt x="364" y="371"/>
                    <a:pt x="364" y="371"/>
                  </a:cubicBezTo>
                  <a:cubicBezTo>
                    <a:pt x="390" y="368"/>
                    <a:pt x="379" y="229"/>
                    <a:pt x="264" y="113"/>
                  </a:cubicBezTo>
                  <a:cubicBezTo>
                    <a:pt x="181" y="29"/>
                    <a:pt x="85" y="0"/>
                    <a:pt x="37"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1"/>
            <p:cNvSpPr/>
            <p:nvPr/>
          </p:nvSpPr>
          <p:spPr>
            <a:xfrm>
              <a:off x="3572325" y="4946163"/>
              <a:ext cx="14375" cy="5400"/>
            </a:xfrm>
            <a:custGeom>
              <a:avLst/>
              <a:gdLst/>
              <a:ahLst/>
              <a:cxnLst/>
              <a:rect l="l" t="t" r="r" b="b"/>
              <a:pathLst>
                <a:path w="575" h="216" extrusionOk="0">
                  <a:moveTo>
                    <a:pt x="408" y="1"/>
                  </a:moveTo>
                  <a:cubicBezTo>
                    <a:pt x="364" y="1"/>
                    <a:pt x="315" y="7"/>
                    <a:pt x="263" y="23"/>
                  </a:cubicBezTo>
                  <a:cubicBezTo>
                    <a:pt x="91" y="73"/>
                    <a:pt x="1" y="197"/>
                    <a:pt x="21" y="212"/>
                  </a:cubicBezTo>
                  <a:cubicBezTo>
                    <a:pt x="23" y="214"/>
                    <a:pt x="26" y="215"/>
                    <a:pt x="30" y="215"/>
                  </a:cubicBezTo>
                  <a:cubicBezTo>
                    <a:pt x="62" y="215"/>
                    <a:pt x="159" y="150"/>
                    <a:pt x="290" y="113"/>
                  </a:cubicBezTo>
                  <a:cubicBezTo>
                    <a:pt x="435" y="67"/>
                    <a:pt x="564" y="75"/>
                    <a:pt x="569" y="49"/>
                  </a:cubicBezTo>
                  <a:cubicBezTo>
                    <a:pt x="575" y="33"/>
                    <a:pt x="507" y="1"/>
                    <a:pt x="40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1"/>
            <p:cNvSpPr/>
            <p:nvPr/>
          </p:nvSpPr>
          <p:spPr>
            <a:xfrm>
              <a:off x="3567700" y="4921463"/>
              <a:ext cx="17450" cy="17025"/>
            </a:xfrm>
            <a:custGeom>
              <a:avLst/>
              <a:gdLst/>
              <a:ahLst/>
              <a:cxnLst/>
              <a:rect l="l" t="t" r="r" b="b"/>
              <a:pathLst>
                <a:path w="698" h="681" extrusionOk="0">
                  <a:moveTo>
                    <a:pt x="561" y="94"/>
                  </a:moveTo>
                  <a:cubicBezTo>
                    <a:pt x="571" y="94"/>
                    <a:pt x="580" y="96"/>
                    <a:pt x="586" y="102"/>
                  </a:cubicBezTo>
                  <a:cubicBezTo>
                    <a:pt x="594" y="110"/>
                    <a:pt x="597" y="112"/>
                    <a:pt x="591" y="133"/>
                  </a:cubicBezTo>
                  <a:cubicBezTo>
                    <a:pt x="585" y="152"/>
                    <a:pt x="567" y="174"/>
                    <a:pt x="550" y="199"/>
                  </a:cubicBezTo>
                  <a:cubicBezTo>
                    <a:pt x="515" y="245"/>
                    <a:pt x="477" y="288"/>
                    <a:pt x="441" y="326"/>
                  </a:cubicBezTo>
                  <a:cubicBezTo>
                    <a:pt x="366" y="404"/>
                    <a:pt x="291" y="466"/>
                    <a:pt x="224" y="513"/>
                  </a:cubicBezTo>
                  <a:cubicBezTo>
                    <a:pt x="152" y="564"/>
                    <a:pt x="91" y="600"/>
                    <a:pt x="52" y="625"/>
                  </a:cubicBezTo>
                  <a:lnTo>
                    <a:pt x="52" y="625"/>
                  </a:lnTo>
                  <a:cubicBezTo>
                    <a:pt x="72" y="583"/>
                    <a:pt x="103" y="521"/>
                    <a:pt x="150" y="448"/>
                  </a:cubicBezTo>
                  <a:cubicBezTo>
                    <a:pt x="194" y="380"/>
                    <a:pt x="256" y="304"/>
                    <a:pt x="334" y="234"/>
                  </a:cubicBezTo>
                  <a:cubicBezTo>
                    <a:pt x="374" y="199"/>
                    <a:pt x="419" y="165"/>
                    <a:pt x="467" y="134"/>
                  </a:cubicBezTo>
                  <a:cubicBezTo>
                    <a:pt x="502" y="110"/>
                    <a:pt x="536" y="94"/>
                    <a:pt x="561" y="94"/>
                  </a:cubicBezTo>
                  <a:close/>
                  <a:moveTo>
                    <a:pt x="559" y="0"/>
                  </a:moveTo>
                  <a:cubicBezTo>
                    <a:pt x="541" y="0"/>
                    <a:pt x="524" y="3"/>
                    <a:pt x="510" y="8"/>
                  </a:cubicBezTo>
                  <a:cubicBezTo>
                    <a:pt x="471" y="21"/>
                    <a:pt x="442" y="40"/>
                    <a:pt x="417" y="57"/>
                  </a:cubicBezTo>
                  <a:cubicBezTo>
                    <a:pt x="365" y="92"/>
                    <a:pt x="318" y="131"/>
                    <a:pt x="276" y="171"/>
                  </a:cubicBezTo>
                  <a:cubicBezTo>
                    <a:pt x="193" y="252"/>
                    <a:pt x="133" y="338"/>
                    <a:pt x="93" y="414"/>
                  </a:cubicBezTo>
                  <a:cubicBezTo>
                    <a:pt x="38" y="521"/>
                    <a:pt x="17" y="606"/>
                    <a:pt x="13" y="650"/>
                  </a:cubicBezTo>
                  <a:lnTo>
                    <a:pt x="13" y="650"/>
                  </a:lnTo>
                  <a:cubicBezTo>
                    <a:pt x="4" y="656"/>
                    <a:pt x="0" y="661"/>
                    <a:pt x="1" y="664"/>
                  </a:cubicBezTo>
                  <a:cubicBezTo>
                    <a:pt x="2" y="666"/>
                    <a:pt x="5" y="667"/>
                    <a:pt x="10" y="667"/>
                  </a:cubicBezTo>
                  <a:cubicBezTo>
                    <a:pt x="11" y="667"/>
                    <a:pt x="12" y="667"/>
                    <a:pt x="13" y="667"/>
                  </a:cubicBezTo>
                  <a:lnTo>
                    <a:pt x="13" y="667"/>
                  </a:lnTo>
                  <a:cubicBezTo>
                    <a:pt x="13" y="675"/>
                    <a:pt x="14" y="680"/>
                    <a:pt x="16" y="681"/>
                  </a:cubicBezTo>
                  <a:cubicBezTo>
                    <a:pt x="17" y="681"/>
                    <a:pt x="17" y="681"/>
                    <a:pt x="17" y="681"/>
                  </a:cubicBezTo>
                  <a:cubicBezTo>
                    <a:pt x="21" y="681"/>
                    <a:pt x="26" y="675"/>
                    <a:pt x="32" y="664"/>
                  </a:cubicBezTo>
                  <a:lnTo>
                    <a:pt x="32" y="664"/>
                  </a:lnTo>
                  <a:cubicBezTo>
                    <a:pt x="74" y="656"/>
                    <a:pt x="156" y="628"/>
                    <a:pt x="260" y="569"/>
                  </a:cubicBezTo>
                  <a:cubicBezTo>
                    <a:pt x="335" y="526"/>
                    <a:pt x="419" y="467"/>
                    <a:pt x="502" y="387"/>
                  </a:cubicBezTo>
                  <a:cubicBezTo>
                    <a:pt x="543" y="348"/>
                    <a:pt x="584" y="304"/>
                    <a:pt x="622" y="255"/>
                  </a:cubicBezTo>
                  <a:cubicBezTo>
                    <a:pt x="641" y="230"/>
                    <a:pt x="663" y="205"/>
                    <a:pt x="678" y="165"/>
                  </a:cubicBezTo>
                  <a:cubicBezTo>
                    <a:pt x="697" y="128"/>
                    <a:pt x="689" y="56"/>
                    <a:pt x="641" y="26"/>
                  </a:cubicBezTo>
                  <a:cubicBezTo>
                    <a:pt x="616" y="8"/>
                    <a:pt x="587" y="0"/>
                    <a:pt x="559"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1"/>
            <p:cNvSpPr/>
            <p:nvPr/>
          </p:nvSpPr>
          <p:spPr>
            <a:xfrm>
              <a:off x="3554275" y="4919713"/>
              <a:ext cx="15300" cy="18975"/>
            </a:xfrm>
            <a:custGeom>
              <a:avLst/>
              <a:gdLst/>
              <a:ahLst/>
              <a:cxnLst/>
              <a:rect l="l" t="t" r="r" b="b"/>
              <a:pathLst>
                <a:path w="612" h="759" extrusionOk="0">
                  <a:moveTo>
                    <a:pt x="137" y="1"/>
                  </a:moveTo>
                  <a:cubicBezTo>
                    <a:pt x="122" y="1"/>
                    <a:pt x="105" y="3"/>
                    <a:pt x="88" y="7"/>
                  </a:cubicBezTo>
                  <a:cubicBezTo>
                    <a:pt x="36" y="23"/>
                    <a:pt x="8" y="78"/>
                    <a:pt x="5" y="119"/>
                  </a:cubicBezTo>
                  <a:cubicBezTo>
                    <a:pt x="1" y="160"/>
                    <a:pt x="8" y="191"/>
                    <a:pt x="13" y="223"/>
                  </a:cubicBezTo>
                  <a:cubicBezTo>
                    <a:pt x="25" y="287"/>
                    <a:pt x="48" y="346"/>
                    <a:pt x="76" y="398"/>
                  </a:cubicBezTo>
                  <a:cubicBezTo>
                    <a:pt x="132" y="503"/>
                    <a:pt x="211" y="578"/>
                    <a:pt x="284" y="627"/>
                  </a:cubicBezTo>
                  <a:cubicBezTo>
                    <a:pt x="392" y="696"/>
                    <a:pt x="482" y="712"/>
                    <a:pt x="524" y="712"/>
                  </a:cubicBezTo>
                  <a:cubicBezTo>
                    <a:pt x="541" y="712"/>
                    <a:pt x="550" y="710"/>
                    <a:pt x="550" y="707"/>
                  </a:cubicBezTo>
                  <a:cubicBezTo>
                    <a:pt x="553" y="691"/>
                    <a:pt x="448" y="674"/>
                    <a:pt x="323" y="573"/>
                  </a:cubicBezTo>
                  <a:cubicBezTo>
                    <a:pt x="262" y="523"/>
                    <a:pt x="198" y="451"/>
                    <a:pt x="153" y="359"/>
                  </a:cubicBezTo>
                  <a:cubicBezTo>
                    <a:pt x="131" y="312"/>
                    <a:pt x="112" y="261"/>
                    <a:pt x="104" y="207"/>
                  </a:cubicBezTo>
                  <a:cubicBezTo>
                    <a:pt x="91" y="149"/>
                    <a:pt x="96" y="97"/>
                    <a:pt x="118" y="95"/>
                  </a:cubicBezTo>
                  <a:cubicBezTo>
                    <a:pt x="122" y="94"/>
                    <a:pt x="127" y="93"/>
                    <a:pt x="132" y="93"/>
                  </a:cubicBezTo>
                  <a:cubicBezTo>
                    <a:pt x="161" y="93"/>
                    <a:pt x="209" y="116"/>
                    <a:pt x="241" y="147"/>
                  </a:cubicBezTo>
                  <a:cubicBezTo>
                    <a:pt x="283" y="184"/>
                    <a:pt x="322" y="224"/>
                    <a:pt x="356" y="264"/>
                  </a:cubicBezTo>
                  <a:cubicBezTo>
                    <a:pt x="422" y="346"/>
                    <a:pt x="469" y="431"/>
                    <a:pt x="499" y="505"/>
                  </a:cubicBezTo>
                  <a:cubicBezTo>
                    <a:pt x="562" y="655"/>
                    <a:pt x="569" y="759"/>
                    <a:pt x="584" y="759"/>
                  </a:cubicBezTo>
                  <a:cubicBezTo>
                    <a:pt x="584" y="759"/>
                    <a:pt x="584" y="759"/>
                    <a:pt x="584" y="759"/>
                  </a:cubicBezTo>
                  <a:cubicBezTo>
                    <a:pt x="584" y="759"/>
                    <a:pt x="584" y="759"/>
                    <a:pt x="584" y="759"/>
                  </a:cubicBezTo>
                  <a:cubicBezTo>
                    <a:pt x="594" y="759"/>
                    <a:pt x="612" y="650"/>
                    <a:pt x="562" y="484"/>
                  </a:cubicBezTo>
                  <a:cubicBezTo>
                    <a:pt x="537" y="401"/>
                    <a:pt x="493" y="305"/>
                    <a:pt x="424" y="212"/>
                  </a:cubicBezTo>
                  <a:cubicBezTo>
                    <a:pt x="389" y="166"/>
                    <a:pt x="348" y="120"/>
                    <a:pt x="301" y="78"/>
                  </a:cubicBezTo>
                  <a:cubicBezTo>
                    <a:pt x="260" y="44"/>
                    <a:pt x="211" y="1"/>
                    <a:pt x="137"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1"/>
            <p:cNvSpPr/>
            <p:nvPr/>
          </p:nvSpPr>
          <p:spPr>
            <a:xfrm>
              <a:off x="3517100" y="4005263"/>
              <a:ext cx="132200" cy="192850"/>
            </a:xfrm>
            <a:custGeom>
              <a:avLst/>
              <a:gdLst/>
              <a:ahLst/>
              <a:cxnLst/>
              <a:rect l="l" t="t" r="r" b="b"/>
              <a:pathLst>
                <a:path w="5288" h="7714" extrusionOk="0">
                  <a:moveTo>
                    <a:pt x="995" y="0"/>
                  </a:moveTo>
                  <a:cubicBezTo>
                    <a:pt x="995" y="0"/>
                    <a:pt x="1" y="4498"/>
                    <a:pt x="39" y="5115"/>
                  </a:cubicBezTo>
                  <a:cubicBezTo>
                    <a:pt x="99" y="6082"/>
                    <a:pt x="1608" y="6252"/>
                    <a:pt x="1608" y="6252"/>
                  </a:cubicBezTo>
                  <a:lnTo>
                    <a:pt x="2241" y="7714"/>
                  </a:lnTo>
                  <a:lnTo>
                    <a:pt x="5287" y="7605"/>
                  </a:lnTo>
                  <a:lnTo>
                    <a:pt x="4517" y="5735"/>
                  </a:lnTo>
                  <a:lnTo>
                    <a:pt x="5012" y="1680"/>
                  </a:lnTo>
                  <a:lnTo>
                    <a:pt x="995" y="0"/>
                  </a:lnTo>
                  <a:close/>
                </a:path>
              </a:pathLst>
            </a:custGeom>
            <a:solidFill>
              <a:srgbClr val="FFC0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1"/>
            <p:cNvSpPr/>
            <p:nvPr/>
          </p:nvSpPr>
          <p:spPr>
            <a:xfrm>
              <a:off x="3514625" y="3981688"/>
              <a:ext cx="155025" cy="187450"/>
            </a:xfrm>
            <a:custGeom>
              <a:avLst/>
              <a:gdLst/>
              <a:ahLst/>
              <a:cxnLst/>
              <a:rect l="l" t="t" r="r" b="b"/>
              <a:pathLst>
                <a:path w="6201" h="7498" extrusionOk="0">
                  <a:moveTo>
                    <a:pt x="4248" y="7382"/>
                  </a:moveTo>
                  <a:lnTo>
                    <a:pt x="4231" y="7392"/>
                  </a:lnTo>
                  <a:lnTo>
                    <a:pt x="4231" y="7392"/>
                  </a:lnTo>
                  <a:cubicBezTo>
                    <a:pt x="4237" y="7389"/>
                    <a:pt x="4242" y="7385"/>
                    <a:pt x="4248" y="7382"/>
                  </a:cubicBezTo>
                  <a:close/>
                  <a:moveTo>
                    <a:pt x="1460" y="0"/>
                  </a:moveTo>
                  <a:cubicBezTo>
                    <a:pt x="957" y="0"/>
                    <a:pt x="755" y="462"/>
                    <a:pt x="755" y="462"/>
                  </a:cubicBezTo>
                  <a:cubicBezTo>
                    <a:pt x="755" y="462"/>
                    <a:pt x="244" y="696"/>
                    <a:pt x="123" y="1163"/>
                  </a:cubicBezTo>
                  <a:cubicBezTo>
                    <a:pt x="122" y="1168"/>
                    <a:pt x="121" y="1172"/>
                    <a:pt x="120" y="1176"/>
                  </a:cubicBezTo>
                  <a:cubicBezTo>
                    <a:pt x="1" y="1651"/>
                    <a:pt x="218" y="2147"/>
                    <a:pt x="638" y="2397"/>
                  </a:cubicBezTo>
                  <a:cubicBezTo>
                    <a:pt x="690" y="2428"/>
                    <a:pt x="741" y="2457"/>
                    <a:pt x="794" y="2487"/>
                  </a:cubicBezTo>
                  <a:cubicBezTo>
                    <a:pt x="940" y="2571"/>
                    <a:pt x="1092" y="2658"/>
                    <a:pt x="1184" y="2800"/>
                  </a:cubicBezTo>
                  <a:cubicBezTo>
                    <a:pt x="1321" y="3009"/>
                    <a:pt x="1292" y="3284"/>
                    <a:pt x="1232" y="3528"/>
                  </a:cubicBezTo>
                  <a:cubicBezTo>
                    <a:pt x="1171" y="3771"/>
                    <a:pt x="1083" y="4017"/>
                    <a:pt x="1117" y="4265"/>
                  </a:cubicBezTo>
                  <a:cubicBezTo>
                    <a:pt x="1128" y="4348"/>
                    <a:pt x="1175" y="4446"/>
                    <a:pt x="1257" y="4446"/>
                  </a:cubicBezTo>
                  <a:cubicBezTo>
                    <a:pt x="1259" y="4446"/>
                    <a:pt x="1261" y="4446"/>
                    <a:pt x="1263" y="4446"/>
                  </a:cubicBezTo>
                  <a:cubicBezTo>
                    <a:pt x="1364" y="4440"/>
                    <a:pt x="1388" y="4305"/>
                    <a:pt x="1419" y="4208"/>
                  </a:cubicBezTo>
                  <a:cubicBezTo>
                    <a:pt x="1474" y="4031"/>
                    <a:pt x="1659" y="3909"/>
                    <a:pt x="1843" y="3909"/>
                  </a:cubicBezTo>
                  <a:cubicBezTo>
                    <a:pt x="1952" y="3909"/>
                    <a:pt x="2060" y="3952"/>
                    <a:pt x="2141" y="4051"/>
                  </a:cubicBezTo>
                  <a:cubicBezTo>
                    <a:pt x="2276" y="4218"/>
                    <a:pt x="2290" y="4446"/>
                    <a:pt x="2159" y="4617"/>
                  </a:cubicBezTo>
                  <a:cubicBezTo>
                    <a:pt x="2020" y="4799"/>
                    <a:pt x="1774" y="4914"/>
                    <a:pt x="1685" y="5129"/>
                  </a:cubicBezTo>
                  <a:cubicBezTo>
                    <a:pt x="1536" y="5494"/>
                    <a:pt x="1911" y="5920"/>
                    <a:pt x="2037" y="6162"/>
                  </a:cubicBezTo>
                  <a:cubicBezTo>
                    <a:pt x="2082" y="6248"/>
                    <a:pt x="2129" y="6331"/>
                    <a:pt x="2187" y="6407"/>
                  </a:cubicBezTo>
                  <a:cubicBezTo>
                    <a:pt x="2489" y="6794"/>
                    <a:pt x="2803" y="7063"/>
                    <a:pt x="3251" y="7333"/>
                  </a:cubicBezTo>
                  <a:cubicBezTo>
                    <a:pt x="3422" y="7435"/>
                    <a:pt x="3625" y="7497"/>
                    <a:pt x="3823" y="7497"/>
                  </a:cubicBezTo>
                  <a:cubicBezTo>
                    <a:pt x="3948" y="7497"/>
                    <a:pt x="4070" y="7473"/>
                    <a:pt x="4181" y="7419"/>
                  </a:cubicBezTo>
                  <a:lnTo>
                    <a:pt x="4181" y="7419"/>
                  </a:lnTo>
                  <a:cubicBezTo>
                    <a:pt x="4166" y="7430"/>
                    <a:pt x="4150" y="7440"/>
                    <a:pt x="4134" y="7451"/>
                  </a:cubicBezTo>
                  <a:lnTo>
                    <a:pt x="4231" y="7392"/>
                  </a:lnTo>
                  <a:lnTo>
                    <a:pt x="4231" y="7392"/>
                  </a:lnTo>
                  <a:cubicBezTo>
                    <a:pt x="4215" y="7402"/>
                    <a:pt x="4198" y="7411"/>
                    <a:pt x="4181" y="7419"/>
                  </a:cubicBezTo>
                  <a:lnTo>
                    <a:pt x="4181" y="7419"/>
                  </a:lnTo>
                  <a:cubicBezTo>
                    <a:pt x="4510" y="7192"/>
                    <a:pt x="4683" y="7026"/>
                    <a:pt x="4833" y="6640"/>
                  </a:cubicBezTo>
                  <a:cubicBezTo>
                    <a:pt x="4991" y="6236"/>
                    <a:pt x="5093" y="5809"/>
                    <a:pt x="5273" y="5414"/>
                  </a:cubicBezTo>
                  <a:cubicBezTo>
                    <a:pt x="5462" y="4999"/>
                    <a:pt x="5733" y="4625"/>
                    <a:pt x="5919" y="4209"/>
                  </a:cubicBezTo>
                  <a:cubicBezTo>
                    <a:pt x="6105" y="3792"/>
                    <a:pt x="6200" y="3303"/>
                    <a:pt x="6019" y="2884"/>
                  </a:cubicBezTo>
                  <a:cubicBezTo>
                    <a:pt x="6019" y="2884"/>
                    <a:pt x="5954" y="2348"/>
                    <a:pt x="5232" y="2153"/>
                  </a:cubicBezTo>
                  <a:cubicBezTo>
                    <a:pt x="5232" y="2153"/>
                    <a:pt x="4824" y="1017"/>
                    <a:pt x="3889" y="910"/>
                  </a:cubicBezTo>
                  <a:cubicBezTo>
                    <a:pt x="2617" y="765"/>
                    <a:pt x="2661" y="392"/>
                    <a:pt x="1831" y="75"/>
                  </a:cubicBezTo>
                  <a:cubicBezTo>
                    <a:pt x="1693" y="22"/>
                    <a:pt x="1570" y="0"/>
                    <a:pt x="1460"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1"/>
            <p:cNvSpPr/>
            <p:nvPr/>
          </p:nvSpPr>
          <p:spPr>
            <a:xfrm>
              <a:off x="3250825" y="4214113"/>
              <a:ext cx="128050" cy="127100"/>
            </a:xfrm>
            <a:custGeom>
              <a:avLst/>
              <a:gdLst/>
              <a:ahLst/>
              <a:cxnLst/>
              <a:rect l="l" t="t" r="r" b="b"/>
              <a:pathLst>
                <a:path w="5122" h="5084" extrusionOk="0">
                  <a:moveTo>
                    <a:pt x="2962" y="0"/>
                  </a:moveTo>
                  <a:cubicBezTo>
                    <a:pt x="2932" y="0"/>
                    <a:pt x="2901" y="11"/>
                    <a:pt x="2875" y="35"/>
                  </a:cubicBezTo>
                  <a:cubicBezTo>
                    <a:pt x="2770" y="130"/>
                    <a:pt x="2587" y="564"/>
                    <a:pt x="2688" y="1052"/>
                  </a:cubicBezTo>
                  <a:cubicBezTo>
                    <a:pt x="2688" y="1052"/>
                    <a:pt x="2702" y="1261"/>
                    <a:pt x="2466" y="1265"/>
                  </a:cubicBezTo>
                  <a:cubicBezTo>
                    <a:pt x="2442" y="1265"/>
                    <a:pt x="2414" y="1266"/>
                    <a:pt x="2383" y="1266"/>
                  </a:cubicBezTo>
                  <a:cubicBezTo>
                    <a:pt x="2057" y="1266"/>
                    <a:pt x="1358" y="1245"/>
                    <a:pt x="973" y="1245"/>
                  </a:cubicBezTo>
                  <a:cubicBezTo>
                    <a:pt x="861" y="1245"/>
                    <a:pt x="775" y="1246"/>
                    <a:pt x="733" y="1251"/>
                  </a:cubicBezTo>
                  <a:cubicBezTo>
                    <a:pt x="553" y="1270"/>
                    <a:pt x="358" y="1349"/>
                    <a:pt x="511" y="1432"/>
                  </a:cubicBezTo>
                  <a:cubicBezTo>
                    <a:pt x="622" y="1491"/>
                    <a:pt x="1146" y="1604"/>
                    <a:pt x="1422" y="1661"/>
                  </a:cubicBezTo>
                  <a:lnTo>
                    <a:pt x="1422" y="1661"/>
                  </a:lnTo>
                  <a:cubicBezTo>
                    <a:pt x="1197" y="1618"/>
                    <a:pt x="804" y="1550"/>
                    <a:pt x="561" y="1550"/>
                  </a:cubicBezTo>
                  <a:cubicBezTo>
                    <a:pt x="441" y="1550"/>
                    <a:pt x="357" y="1566"/>
                    <a:pt x="350" y="1612"/>
                  </a:cubicBezTo>
                  <a:cubicBezTo>
                    <a:pt x="336" y="1691"/>
                    <a:pt x="454" y="1788"/>
                    <a:pt x="760" y="1872"/>
                  </a:cubicBezTo>
                  <a:lnTo>
                    <a:pt x="760" y="1872"/>
                  </a:lnTo>
                  <a:cubicBezTo>
                    <a:pt x="620" y="1852"/>
                    <a:pt x="490" y="1838"/>
                    <a:pt x="402" y="1838"/>
                  </a:cubicBezTo>
                  <a:cubicBezTo>
                    <a:pt x="358" y="1838"/>
                    <a:pt x="324" y="1841"/>
                    <a:pt x="306" y="1850"/>
                  </a:cubicBezTo>
                  <a:cubicBezTo>
                    <a:pt x="0" y="1998"/>
                    <a:pt x="1203" y="2262"/>
                    <a:pt x="1203" y="2262"/>
                  </a:cubicBezTo>
                  <a:cubicBezTo>
                    <a:pt x="672" y="2150"/>
                    <a:pt x="484" y="2093"/>
                    <a:pt x="406" y="2093"/>
                  </a:cubicBezTo>
                  <a:cubicBezTo>
                    <a:pt x="360" y="2093"/>
                    <a:pt x="352" y="2113"/>
                    <a:pt x="335" y="2153"/>
                  </a:cubicBezTo>
                  <a:cubicBezTo>
                    <a:pt x="300" y="2233"/>
                    <a:pt x="470" y="2331"/>
                    <a:pt x="912" y="2491"/>
                  </a:cubicBezTo>
                  <a:cubicBezTo>
                    <a:pt x="1270" y="2621"/>
                    <a:pt x="1615" y="2828"/>
                    <a:pt x="2150" y="3056"/>
                  </a:cubicBezTo>
                  <a:lnTo>
                    <a:pt x="4386" y="5083"/>
                  </a:lnTo>
                  <a:lnTo>
                    <a:pt x="5121" y="3315"/>
                  </a:lnTo>
                  <a:lnTo>
                    <a:pt x="3418" y="1452"/>
                  </a:lnTo>
                  <a:cubicBezTo>
                    <a:pt x="3362" y="1355"/>
                    <a:pt x="3298" y="1238"/>
                    <a:pt x="3229" y="1097"/>
                  </a:cubicBezTo>
                  <a:cubicBezTo>
                    <a:pt x="3170" y="976"/>
                    <a:pt x="3133" y="845"/>
                    <a:pt x="3117" y="710"/>
                  </a:cubicBezTo>
                  <a:cubicBezTo>
                    <a:pt x="3099" y="546"/>
                    <a:pt x="3082" y="328"/>
                    <a:pt x="3110" y="205"/>
                  </a:cubicBezTo>
                  <a:cubicBezTo>
                    <a:pt x="3136" y="91"/>
                    <a:pt x="3050" y="0"/>
                    <a:pt x="2962" y="0"/>
                  </a:cubicBezTo>
                  <a:close/>
                </a:path>
              </a:pathLst>
            </a:custGeom>
            <a:solidFill>
              <a:srgbClr val="FFC0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1"/>
            <p:cNvSpPr/>
            <p:nvPr/>
          </p:nvSpPr>
          <p:spPr>
            <a:xfrm>
              <a:off x="3264650" y="4266688"/>
              <a:ext cx="29000" cy="7075"/>
            </a:xfrm>
            <a:custGeom>
              <a:avLst/>
              <a:gdLst/>
              <a:ahLst/>
              <a:cxnLst/>
              <a:rect l="l" t="t" r="r" b="b"/>
              <a:pathLst>
                <a:path w="1160" h="283" extrusionOk="0">
                  <a:moveTo>
                    <a:pt x="30" y="0"/>
                  </a:moveTo>
                  <a:cubicBezTo>
                    <a:pt x="16" y="0"/>
                    <a:pt x="8" y="2"/>
                    <a:pt x="7" y="5"/>
                  </a:cubicBezTo>
                  <a:cubicBezTo>
                    <a:pt x="1" y="26"/>
                    <a:pt x="254" y="105"/>
                    <a:pt x="573" y="180"/>
                  </a:cubicBezTo>
                  <a:cubicBezTo>
                    <a:pt x="837" y="242"/>
                    <a:pt x="1062" y="283"/>
                    <a:pt x="1133" y="283"/>
                  </a:cubicBezTo>
                  <a:cubicBezTo>
                    <a:pt x="1147" y="283"/>
                    <a:pt x="1155" y="281"/>
                    <a:pt x="1156" y="278"/>
                  </a:cubicBezTo>
                  <a:cubicBezTo>
                    <a:pt x="1160" y="256"/>
                    <a:pt x="906" y="178"/>
                    <a:pt x="590" y="103"/>
                  </a:cubicBezTo>
                  <a:cubicBezTo>
                    <a:pt x="326" y="41"/>
                    <a:pt x="101" y="0"/>
                    <a:pt x="30" y="0"/>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1"/>
            <p:cNvSpPr/>
            <p:nvPr/>
          </p:nvSpPr>
          <p:spPr>
            <a:xfrm>
              <a:off x="3264975" y="4260138"/>
              <a:ext cx="31225" cy="5750"/>
            </a:xfrm>
            <a:custGeom>
              <a:avLst/>
              <a:gdLst/>
              <a:ahLst/>
              <a:cxnLst/>
              <a:rect l="l" t="t" r="r" b="b"/>
              <a:pathLst>
                <a:path w="1249" h="230" extrusionOk="0">
                  <a:moveTo>
                    <a:pt x="43" y="0"/>
                  </a:moveTo>
                  <a:cubicBezTo>
                    <a:pt x="18" y="0"/>
                    <a:pt x="4" y="2"/>
                    <a:pt x="4" y="7"/>
                  </a:cubicBezTo>
                  <a:cubicBezTo>
                    <a:pt x="0" y="28"/>
                    <a:pt x="275" y="94"/>
                    <a:pt x="617" y="153"/>
                  </a:cubicBezTo>
                  <a:cubicBezTo>
                    <a:pt x="887" y="200"/>
                    <a:pt x="1119" y="229"/>
                    <a:pt x="1207" y="229"/>
                  </a:cubicBezTo>
                  <a:cubicBezTo>
                    <a:pt x="1231" y="229"/>
                    <a:pt x="1244" y="227"/>
                    <a:pt x="1245" y="223"/>
                  </a:cubicBezTo>
                  <a:cubicBezTo>
                    <a:pt x="1249" y="201"/>
                    <a:pt x="974" y="135"/>
                    <a:pt x="631" y="76"/>
                  </a:cubicBezTo>
                  <a:cubicBezTo>
                    <a:pt x="362" y="30"/>
                    <a:pt x="131" y="0"/>
                    <a:pt x="43" y="0"/>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1"/>
            <p:cNvSpPr/>
            <p:nvPr/>
          </p:nvSpPr>
          <p:spPr>
            <a:xfrm>
              <a:off x="3269175" y="4252538"/>
              <a:ext cx="29650" cy="5125"/>
            </a:xfrm>
            <a:custGeom>
              <a:avLst/>
              <a:gdLst/>
              <a:ahLst/>
              <a:cxnLst/>
              <a:rect l="l" t="t" r="r" b="b"/>
              <a:pathLst>
                <a:path w="1186" h="205" extrusionOk="0">
                  <a:moveTo>
                    <a:pt x="50" y="1"/>
                  </a:moveTo>
                  <a:cubicBezTo>
                    <a:pt x="21" y="1"/>
                    <a:pt x="5" y="3"/>
                    <a:pt x="4" y="8"/>
                  </a:cubicBezTo>
                  <a:cubicBezTo>
                    <a:pt x="1" y="30"/>
                    <a:pt x="262" y="89"/>
                    <a:pt x="586" y="142"/>
                  </a:cubicBezTo>
                  <a:cubicBezTo>
                    <a:pt x="833" y="181"/>
                    <a:pt x="1046" y="204"/>
                    <a:pt x="1136" y="204"/>
                  </a:cubicBezTo>
                  <a:cubicBezTo>
                    <a:pt x="1165" y="204"/>
                    <a:pt x="1181" y="202"/>
                    <a:pt x="1182" y="197"/>
                  </a:cubicBezTo>
                  <a:cubicBezTo>
                    <a:pt x="1185" y="175"/>
                    <a:pt x="924" y="116"/>
                    <a:pt x="600" y="64"/>
                  </a:cubicBezTo>
                  <a:cubicBezTo>
                    <a:pt x="353" y="24"/>
                    <a:pt x="140" y="1"/>
                    <a:pt x="50" y="1"/>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1"/>
            <p:cNvSpPr/>
            <p:nvPr/>
          </p:nvSpPr>
          <p:spPr>
            <a:xfrm>
              <a:off x="3322200" y="4483338"/>
              <a:ext cx="418625" cy="452275"/>
            </a:xfrm>
            <a:custGeom>
              <a:avLst/>
              <a:gdLst/>
              <a:ahLst/>
              <a:cxnLst/>
              <a:rect l="l" t="t" r="r" b="b"/>
              <a:pathLst>
                <a:path w="16745" h="18091" extrusionOk="0">
                  <a:moveTo>
                    <a:pt x="10450" y="1"/>
                  </a:moveTo>
                  <a:lnTo>
                    <a:pt x="10450" y="228"/>
                  </a:lnTo>
                  <a:lnTo>
                    <a:pt x="3166" y="1327"/>
                  </a:lnTo>
                  <a:cubicBezTo>
                    <a:pt x="2166" y="1478"/>
                    <a:pt x="1278" y="2048"/>
                    <a:pt x="725" y="2895"/>
                  </a:cubicBezTo>
                  <a:cubicBezTo>
                    <a:pt x="159" y="3761"/>
                    <a:pt x="0" y="4832"/>
                    <a:pt x="289" y="5826"/>
                  </a:cubicBezTo>
                  <a:lnTo>
                    <a:pt x="4135" y="18090"/>
                  </a:lnTo>
                  <a:lnTo>
                    <a:pt x="7609" y="16776"/>
                  </a:lnTo>
                  <a:lnTo>
                    <a:pt x="5476" y="5931"/>
                  </a:lnTo>
                  <a:lnTo>
                    <a:pt x="16745" y="5177"/>
                  </a:lnTo>
                  <a:lnTo>
                    <a:pt x="16745" y="228"/>
                  </a:lnTo>
                  <a:lnTo>
                    <a:pt x="10450" y="1"/>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1"/>
            <p:cNvSpPr/>
            <p:nvPr/>
          </p:nvSpPr>
          <p:spPr>
            <a:xfrm>
              <a:off x="3450450" y="4483338"/>
              <a:ext cx="325100" cy="434050"/>
            </a:xfrm>
            <a:custGeom>
              <a:avLst/>
              <a:gdLst/>
              <a:ahLst/>
              <a:cxnLst/>
              <a:rect l="l" t="t" r="r" b="b"/>
              <a:pathLst>
                <a:path w="13004" h="17362" extrusionOk="0">
                  <a:moveTo>
                    <a:pt x="10451" y="1"/>
                  </a:moveTo>
                  <a:lnTo>
                    <a:pt x="10451" y="228"/>
                  </a:lnTo>
                  <a:lnTo>
                    <a:pt x="3166" y="1327"/>
                  </a:lnTo>
                  <a:cubicBezTo>
                    <a:pt x="2166" y="1478"/>
                    <a:pt x="1278" y="2048"/>
                    <a:pt x="726" y="2895"/>
                  </a:cubicBezTo>
                  <a:cubicBezTo>
                    <a:pt x="160" y="3761"/>
                    <a:pt x="0" y="4832"/>
                    <a:pt x="289" y="5826"/>
                  </a:cubicBezTo>
                  <a:lnTo>
                    <a:pt x="3643" y="17361"/>
                  </a:lnTo>
                  <a:lnTo>
                    <a:pt x="7523" y="16337"/>
                  </a:lnTo>
                  <a:lnTo>
                    <a:pt x="5476" y="5931"/>
                  </a:lnTo>
                  <a:lnTo>
                    <a:pt x="13004" y="5427"/>
                  </a:lnTo>
                  <a:lnTo>
                    <a:pt x="13004" y="478"/>
                  </a:lnTo>
                  <a:lnTo>
                    <a:pt x="10451" y="1"/>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1"/>
            <p:cNvSpPr/>
            <p:nvPr/>
          </p:nvSpPr>
          <p:spPr>
            <a:xfrm>
              <a:off x="3313225" y="4261863"/>
              <a:ext cx="164100" cy="127375"/>
            </a:xfrm>
            <a:custGeom>
              <a:avLst/>
              <a:gdLst/>
              <a:ahLst/>
              <a:cxnLst/>
              <a:rect l="l" t="t" r="r" b="b"/>
              <a:pathLst>
                <a:path w="6564" h="5095" extrusionOk="0">
                  <a:moveTo>
                    <a:pt x="1466" y="1"/>
                  </a:moveTo>
                  <a:cubicBezTo>
                    <a:pt x="1466" y="1"/>
                    <a:pt x="1465" y="1"/>
                    <a:pt x="1465" y="1"/>
                  </a:cubicBezTo>
                  <a:cubicBezTo>
                    <a:pt x="1" y="203"/>
                    <a:pt x="202" y="1918"/>
                    <a:pt x="202" y="1918"/>
                  </a:cubicBezTo>
                  <a:lnTo>
                    <a:pt x="3405" y="5095"/>
                  </a:lnTo>
                  <a:lnTo>
                    <a:pt x="6563" y="3837"/>
                  </a:lnTo>
                  <a:cubicBezTo>
                    <a:pt x="6563" y="3837"/>
                    <a:pt x="1641" y="1"/>
                    <a:pt x="1466"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1"/>
            <p:cNvSpPr/>
            <p:nvPr/>
          </p:nvSpPr>
          <p:spPr>
            <a:xfrm>
              <a:off x="3391700" y="4180138"/>
              <a:ext cx="433925" cy="362250"/>
            </a:xfrm>
            <a:custGeom>
              <a:avLst/>
              <a:gdLst/>
              <a:ahLst/>
              <a:cxnLst/>
              <a:rect l="l" t="t" r="r" b="b"/>
              <a:pathLst>
                <a:path w="17357" h="14490" extrusionOk="0">
                  <a:moveTo>
                    <a:pt x="7088" y="0"/>
                  </a:moveTo>
                  <a:cubicBezTo>
                    <a:pt x="6326" y="0"/>
                    <a:pt x="5590" y="287"/>
                    <a:pt x="5041" y="814"/>
                  </a:cubicBezTo>
                  <a:cubicBezTo>
                    <a:pt x="4580" y="1256"/>
                    <a:pt x="4015" y="1918"/>
                    <a:pt x="3424" y="2897"/>
                  </a:cubicBezTo>
                  <a:lnTo>
                    <a:pt x="1304" y="5844"/>
                  </a:lnTo>
                  <a:lnTo>
                    <a:pt x="1" y="8030"/>
                  </a:lnTo>
                  <a:lnTo>
                    <a:pt x="266" y="8364"/>
                  </a:lnTo>
                  <a:cubicBezTo>
                    <a:pt x="698" y="8909"/>
                    <a:pt x="1353" y="9222"/>
                    <a:pt x="2017" y="9222"/>
                  </a:cubicBezTo>
                  <a:cubicBezTo>
                    <a:pt x="2310" y="9222"/>
                    <a:pt x="2606" y="9161"/>
                    <a:pt x="2884" y="9031"/>
                  </a:cubicBezTo>
                  <a:cubicBezTo>
                    <a:pt x="3314" y="8830"/>
                    <a:pt x="3628" y="8456"/>
                    <a:pt x="3920" y="8027"/>
                  </a:cubicBezTo>
                  <a:cubicBezTo>
                    <a:pt x="4453" y="7245"/>
                    <a:pt x="5008" y="6398"/>
                    <a:pt x="5376" y="5753"/>
                  </a:cubicBezTo>
                  <a:lnTo>
                    <a:pt x="7502" y="11830"/>
                  </a:lnTo>
                  <a:lnTo>
                    <a:pt x="6365" y="12553"/>
                  </a:lnTo>
                  <a:lnTo>
                    <a:pt x="11156" y="14490"/>
                  </a:lnTo>
                  <a:lnTo>
                    <a:pt x="16145" y="12356"/>
                  </a:lnTo>
                  <a:lnTo>
                    <a:pt x="14767" y="7447"/>
                  </a:lnTo>
                  <a:lnTo>
                    <a:pt x="14768" y="7449"/>
                  </a:lnTo>
                  <a:cubicBezTo>
                    <a:pt x="14768" y="7449"/>
                    <a:pt x="15007" y="7472"/>
                    <a:pt x="15335" y="7472"/>
                  </a:cubicBezTo>
                  <a:cubicBezTo>
                    <a:pt x="15997" y="7472"/>
                    <a:pt x="17019" y="7377"/>
                    <a:pt x="17154" y="6804"/>
                  </a:cubicBezTo>
                  <a:cubicBezTo>
                    <a:pt x="17357" y="5945"/>
                    <a:pt x="15337" y="3219"/>
                    <a:pt x="14328" y="1755"/>
                  </a:cubicBezTo>
                  <a:cubicBezTo>
                    <a:pt x="13503" y="560"/>
                    <a:pt x="12100" y="146"/>
                    <a:pt x="11613" y="35"/>
                  </a:cubicBezTo>
                  <a:cubicBezTo>
                    <a:pt x="11509" y="11"/>
                    <a:pt x="11404" y="0"/>
                    <a:pt x="11298"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1"/>
            <p:cNvSpPr/>
            <p:nvPr/>
          </p:nvSpPr>
          <p:spPr>
            <a:xfrm>
              <a:off x="3736975" y="4277963"/>
              <a:ext cx="29150" cy="48650"/>
            </a:xfrm>
            <a:custGeom>
              <a:avLst/>
              <a:gdLst/>
              <a:ahLst/>
              <a:cxnLst/>
              <a:rect l="l" t="t" r="r" b="b"/>
              <a:pathLst>
                <a:path w="1166" h="1946" extrusionOk="0">
                  <a:moveTo>
                    <a:pt x="65" y="1"/>
                  </a:moveTo>
                  <a:cubicBezTo>
                    <a:pt x="33" y="1"/>
                    <a:pt x="1" y="34"/>
                    <a:pt x="23" y="69"/>
                  </a:cubicBezTo>
                  <a:cubicBezTo>
                    <a:pt x="394" y="659"/>
                    <a:pt x="710" y="1285"/>
                    <a:pt x="1018" y="1910"/>
                  </a:cubicBezTo>
                  <a:cubicBezTo>
                    <a:pt x="1030" y="1935"/>
                    <a:pt x="1051" y="1946"/>
                    <a:pt x="1071" y="1946"/>
                  </a:cubicBezTo>
                  <a:cubicBezTo>
                    <a:pt x="1117" y="1946"/>
                    <a:pt x="1166" y="1894"/>
                    <a:pt x="1139" y="1838"/>
                  </a:cubicBezTo>
                  <a:cubicBezTo>
                    <a:pt x="842" y="1203"/>
                    <a:pt x="480" y="612"/>
                    <a:pt x="102" y="22"/>
                  </a:cubicBezTo>
                  <a:cubicBezTo>
                    <a:pt x="92" y="7"/>
                    <a:pt x="78" y="1"/>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1"/>
            <p:cNvSpPr/>
            <p:nvPr/>
          </p:nvSpPr>
          <p:spPr>
            <a:xfrm>
              <a:off x="3761750" y="4269088"/>
              <a:ext cx="29150" cy="48650"/>
            </a:xfrm>
            <a:custGeom>
              <a:avLst/>
              <a:gdLst/>
              <a:ahLst/>
              <a:cxnLst/>
              <a:rect l="l" t="t" r="r" b="b"/>
              <a:pathLst>
                <a:path w="1166" h="1946" extrusionOk="0">
                  <a:moveTo>
                    <a:pt x="64" y="1"/>
                  </a:moveTo>
                  <a:cubicBezTo>
                    <a:pt x="32" y="1"/>
                    <a:pt x="1" y="34"/>
                    <a:pt x="23" y="68"/>
                  </a:cubicBezTo>
                  <a:cubicBezTo>
                    <a:pt x="395" y="658"/>
                    <a:pt x="710" y="1285"/>
                    <a:pt x="1018" y="1910"/>
                  </a:cubicBezTo>
                  <a:cubicBezTo>
                    <a:pt x="1030" y="1935"/>
                    <a:pt x="1051" y="1946"/>
                    <a:pt x="1072" y="1946"/>
                  </a:cubicBezTo>
                  <a:cubicBezTo>
                    <a:pt x="1117" y="1946"/>
                    <a:pt x="1165" y="1895"/>
                    <a:pt x="1139" y="1839"/>
                  </a:cubicBezTo>
                  <a:cubicBezTo>
                    <a:pt x="842" y="1203"/>
                    <a:pt x="480" y="612"/>
                    <a:pt x="102" y="22"/>
                  </a:cubicBezTo>
                  <a:cubicBezTo>
                    <a:pt x="92" y="7"/>
                    <a:pt x="78"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1"/>
            <p:cNvSpPr/>
            <p:nvPr/>
          </p:nvSpPr>
          <p:spPr>
            <a:xfrm>
              <a:off x="3713400" y="4281988"/>
              <a:ext cx="17700" cy="64775"/>
            </a:xfrm>
            <a:custGeom>
              <a:avLst/>
              <a:gdLst/>
              <a:ahLst/>
              <a:cxnLst/>
              <a:rect l="l" t="t" r="r" b="b"/>
              <a:pathLst>
                <a:path w="708" h="2591" extrusionOk="0">
                  <a:moveTo>
                    <a:pt x="46" y="0"/>
                  </a:moveTo>
                  <a:cubicBezTo>
                    <a:pt x="23" y="0"/>
                    <a:pt x="0" y="19"/>
                    <a:pt x="8" y="48"/>
                  </a:cubicBezTo>
                  <a:cubicBezTo>
                    <a:pt x="218" y="865"/>
                    <a:pt x="384" y="1692"/>
                    <a:pt x="519" y="2524"/>
                  </a:cubicBezTo>
                  <a:cubicBezTo>
                    <a:pt x="526" y="2571"/>
                    <a:pt x="559" y="2591"/>
                    <a:pt x="594" y="2591"/>
                  </a:cubicBezTo>
                  <a:cubicBezTo>
                    <a:pt x="648" y="2591"/>
                    <a:pt x="707" y="2545"/>
                    <a:pt x="696" y="2476"/>
                  </a:cubicBezTo>
                  <a:cubicBezTo>
                    <a:pt x="555" y="1641"/>
                    <a:pt x="348" y="831"/>
                    <a:pt x="83" y="27"/>
                  </a:cubicBezTo>
                  <a:cubicBezTo>
                    <a:pt x="77" y="8"/>
                    <a:pt x="61" y="0"/>
                    <a:pt x="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1"/>
            <p:cNvSpPr/>
            <p:nvPr/>
          </p:nvSpPr>
          <p:spPr>
            <a:xfrm>
              <a:off x="3656900" y="4287613"/>
              <a:ext cx="15125" cy="64950"/>
            </a:xfrm>
            <a:custGeom>
              <a:avLst/>
              <a:gdLst/>
              <a:ahLst/>
              <a:cxnLst/>
              <a:rect l="l" t="t" r="r" b="b"/>
              <a:pathLst>
                <a:path w="605" h="2598" extrusionOk="0">
                  <a:moveTo>
                    <a:pt x="55" y="0"/>
                  </a:moveTo>
                  <a:cubicBezTo>
                    <a:pt x="27" y="0"/>
                    <a:pt x="0" y="22"/>
                    <a:pt x="11" y="56"/>
                  </a:cubicBezTo>
                  <a:cubicBezTo>
                    <a:pt x="261" y="855"/>
                    <a:pt x="378" y="1676"/>
                    <a:pt x="422" y="2511"/>
                  </a:cubicBezTo>
                  <a:cubicBezTo>
                    <a:pt x="425" y="2568"/>
                    <a:pt x="471" y="2597"/>
                    <a:pt x="516" y="2597"/>
                  </a:cubicBezTo>
                  <a:cubicBezTo>
                    <a:pt x="561" y="2597"/>
                    <a:pt x="604" y="2569"/>
                    <a:pt x="603" y="2511"/>
                  </a:cubicBezTo>
                  <a:cubicBezTo>
                    <a:pt x="572" y="1654"/>
                    <a:pt x="385" y="838"/>
                    <a:pt x="99" y="32"/>
                  </a:cubicBezTo>
                  <a:cubicBezTo>
                    <a:pt x="91" y="10"/>
                    <a:pt x="73"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1"/>
            <p:cNvSpPr/>
            <p:nvPr/>
          </p:nvSpPr>
          <p:spPr>
            <a:xfrm>
              <a:off x="3685400" y="4278863"/>
              <a:ext cx="18200" cy="61425"/>
            </a:xfrm>
            <a:custGeom>
              <a:avLst/>
              <a:gdLst/>
              <a:ahLst/>
              <a:cxnLst/>
              <a:rect l="l" t="t" r="r" b="b"/>
              <a:pathLst>
                <a:path w="728" h="2457" extrusionOk="0">
                  <a:moveTo>
                    <a:pt x="80" y="1"/>
                  </a:moveTo>
                  <a:cubicBezTo>
                    <a:pt x="39" y="1"/>
                    <a:pt x="0" y="28"/>
                    <a:pt x="1" y="83"/>
                  </a:cubicBezTo>
                  <a:cubicBezTo>
                    <a:pt x="9" y="873"/>
                    <a:pt x="202" y="1760"/>
                    <a:pt x="628" y="2435"/>
                  </a:cubicBezTo>
                  <a:cubicBezTo>
                    <a:pt x="638" y="2450"/>
                    <a:pt x="654" y="2457"/>
                    <a:pt x="669" y="2457"/>
                  </a:cubicBezTo>
                  <a:cubicBezTo>
                    <a:pt x="699" y="2457"/>
                    <a:pt x="728" y="2433"/>
                    <a:pt x="716" y="2397"/>
                  </a:cubicBezTo>
                  <a:cubicBezTo>
                    <a:pt x="467" y="1613"/>
                    <a:pt x="255" y="909"/>
                    <a:pt x="172" y="83"/>
                  </a:cubicBezTo>
                  <a:cubicBezTo>
                    <a:pt x="166" y="29"/>
                    <a:pt x="122" y="1"/>
                    <a:pt x="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1"/>
            <p:cNvSpPr/>
            <p:nvPr/>
          </p:nvSpPr>
          <p:spPr>
            <a:xfrm>
              <a:off x="3631950" y="4289538"/>
              <a:ext cx="12925" cy="61000"/>
            </a:xfrm>
            <a:custGeom>
              <a:avLst/>
              <a:gdLst/>
              <a:ahLst/>
              <a:cxnLst/>
              <a:rect l="l" t="t" r="r" b="b"/>
              <a:pathLst>
                <a:path w="517" h="2440" extrusionOk="0">
                  <a:moveTo>
                    <a:pt x="50" y="0"/>
                  </a:moveTo>
                  <a:cubicBezTo>
                    <a:pt x="26" y="0"/>
                    <a:pt x="1" y="16"/>
                    <a:pt x="2" y="45"/>
                  </a:cubicBezTo>
                  <a:cubicBezTo>
                    <a:pt x="26" y="818"/>
                    <a:pt x="142" y="1633"/>
                    <a:pt x="342" y="2380"/>
                  </a:cubicBezTo>
                  <a:cubicBezTo>
                    <a:pt x="353" y="2422"/>
                    <a:pt x="384" y="2440"/>
                    <a:pt x="416" y="2440"/>
                  </a:cubicBezTo>
                  <a:cubicBezTo>
                    <a:pt x="465" y="2440"/>
                    <a:pt x="517" y="2398"/>
                    <a:pt x="505" y="2334"/>
                  </a:cubicBezTo>
                  <a:cubicBezTo>
                    <a:pt x="357" y="1567"/>
                    <a:pt x="216" y="804"/>
                    <a:pt x="90" y="33"/>
                  </a:cubicBezTo>
                  <a:cubicBezTo>
                    <a:pt x="87" y="10"/>
                    <a:pt x="69" y="0"/>
                    <a:pt x="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1"/>
            <p:cNvSpPr/>
            <p:nvPr/>
          </p:nvSpPr>
          <p:spPr>
            <a:xfrm>
              <a:off x="3601550" y="4293088"/>
              <a:ext cx="17000" cy="66925"/>
            </a:xfrm>
            <a:custGeom>
              <a:avLst/>
              <a:gdLst/>
              <a:ahLst/>
              <a:cxnLst/>
              <a:rect l="l" t="t" r="r" b="b"/>
              <a:pathLst>
                <a:path w="680" h="2677" extrusionOk="0">
                  <a:moveTo>
                    <a:pt x="40" y="0"/>
                  </a:moveTo>
                  <a:cubicBezTo>
                    <a:pt x="20" y="0"/>
                    <a:pt x="1" y="16"/>
                    <a:pt x="7" y="41"/>
                  </a:cubicBezTo>
                  <a:cubicBezTo>
                    <a:pt x="217" y="896"/>
                    <a:pt x="373" y="1756"/>
                    <a:pt x="527" y="2623"/>
                  </a:cubicBezTo>
                  <a:cubicBezTo>
                    <a:pt x="534" y="2660"/>
                    <a:pt x="566" y="2677"/>
                    <a:pt x="598" y="2677"/>
                  </a:cubicBezTo>
                  <a:cubicBezTo>
                    <a:pt x="639" y="2677"/>
                    <a:pt x="680" y="2651"/>
                    <a:pt x="674" y="2604"/>
                  </a:cubicBezTo>
                  <a:cubicBezTo>
                    <a:pt x="563" y="1728"/>
                    <a:pt x="344" y="862"/>
                    <a:pt x="71" y="23"/>
                  </a:cubicBezTo>
                  <a:cubicBezTo>
                    <a:pt x="65" y="7"/>
                    <a:pt x="53" y="0"/>
                    <a:pt x="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1"/>
            <p:cNvSpPr/>
            <p:nvPr/>
          </p:nvSpPr>
          <p:spPr>
            <a:xfrm>
              <a:off x="3574025" y="4297838"/>
              <a:ext cx="9975" cy="62125"/>
            </a:xfrm>
            <a:custGeom>
              <a:avLst/>
              <a:gdLst/>
              <a:ahLst/>
              <a:cxnLst/>
              <a:rect l="l" t="t" r="r" b="b"/>
              <a:pathLst>
                <a:path w="399" h="2485" extrusionOk="0">
                  <a:moveTo>
                    <a:pt x="52" y="1"/>
                  </a:moveTo>
                  <a:cubicBezTo>
                    <a:pt x="26" y="1"/>
                    <a:pt x="1" y="17"/>
                    <a:pt x="2" y="51"/>
                  </a:cubicBezTo>
                  <a:cubicBezTo>
                    <a:pt x="17" y="844"/>
                    <a:pt x="62" y="1666"/>
                    <a:pt x="263" y="2437"/>
                  </a:cubicBezTo>
                  <a:cubicBezTo>
                    <a:pt x="272" y="2470"/>
                    <a:pt x="295" y="2485"/>
                    <a:pt x="320" y="2485"/>
                  </a:cubicBezTo>
                  <a:cubicBezTo>
                    <a:pt x="358" y="2485"/>
                    <a:pt x="398" y="2451"/>
                    <a:pt x="391" y="2402"/>
                  </a:cubicBezTo>
                  <a:cubicBezTo>
                    <a:pt x="276" y="1616"/>
                    <a:pt x="137" y="846"/>
                    <a:pt x="106" y="51"/>
                  </a:cubicBezTo>
                  <a:cubicBezTo>
                    <a:pt x="104" y="17"/>
                    <a:pt x="78"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1"/>
            <p:cNvSpPr/>
            <p:nvPr/>
          </p:nvSpPr>
          <p:spPr>
            <a:xfrm>
              <a:off x="3484250" y="4297788"/>
              <a:ext cx="47250" cy="56100"/>
            </a:xfrm>
            <a:custGeom>
              <a:avLst/>
              <a:gdLst/>
              <a:ahLst/>
              <a:cxnLst/>
              <a:rect l="l" t="t" r="r" b="b"/>
              <a:pathLst>
                <a:path w="1890" h="2244" extrusionOk="0">
                  <a:moveTo>
                    <a:pt x="1786" y="0"/>
                  </a:moveTo>
                  <a:cubicBezTo>
                    <a:pt x="1769" y="0"/>
                    <a:pt x="1753" y="6"/>
                    <a:pt x="1740" y="21"/>
                  </a:cubicBezTo>
                  <a:cubicBezTo>
                    <a:pt x="1145" y="703"/>
                    <a:pt x="489" y="1429"/>
                    <a:pt x="14" y="2201"/>
                  </a:cubicBezTo>
                  <a:cubicBezTo>
                    <a:pt x="1" y="2222"/>
                    <a:pt x="19" y="2243"/>
                    <a:pt x="39" y="2243"/>
                  </a:cubicBezTo>
                  <a:cubicBezTo>
                    <a:pt x="46" y="2243"/>
                    <a:pt x="53" y="2241"/>
                    <a:pt x="58" y="2236"/>
                  </a:cubicBezTo>
                  <a:cubicBezTo>
                    <a:pt x="721" y="1616"/>
                    <a:pt x="1302" y="827"/>
                    <a:pt x="1853" y="108"/>
                  </a:cubicBezTo>
                  <a:cubicBezTo>
                    <a:pt x="1889" y="60"/>
                    <a:pt x="1837" y="0"/>
                    <a:pt x="1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1"/>
            <p:cNvSpPr/>
            <p:nvPr/>
          </p:nvSpPr>
          <p:spPr>
            <a:xfrm>
              <a:off x="3464350" y="4286363"/>
              <a:ext cx="41300" cy="50225"/>
            </a:xfrm>
            <a:custGeom>
              <a:avLst/>
              <a:gdLst/>
              <a:ahLst/>
              <a:cxnLst/>
              <a:rect l="l" t="t" r="r" b="b"/>
              <a:pathLst>
                <a:path w="1652" h="2009" extrusionOk="0">
                  <a:moveTo>
                    <a:pt x="1553" y="0"/>
                  </a:moveTo>
                  <a:cubicBezTo>
                    <a:pt x="1530" y="0"/>
                    <a:pt x="1508" y="10"/>
                    <a:pt x="1492" y="34"/>
                  </a:cubicBezTo>
                  <a:cubicBezTo>
                    <a:pt x="1034" y="701"/>
                    <a:pt x="523" y="1308"/>
                    <a:pt x="24" y="1942"/>
                  </a:cubicBezTo>
                  <a:cubicBezTo>
                    <a:pt x="0" y="1972"/>
                    <a:pt x="23" y="2008"/>
                    <a:pt x="52" y="2008"/>
                  </a:cubicBezTo>
                  <a:cubicBezTo>
                    <a:pt x="61" y="2008"/>
                    <a:pt x="70" y="2005"/>
                    <a:pt x="79" y="1998"/>
                  </a:cubicBezTo>
                  <a:cubicBezTo>
                    <a:pt x="687" y="1488"/>
                    <a:pt x="1213" y="786"/>
                    <a:pt x="1617" y="107"/>
                  </a:cubicBezTo>
                  <a:cubicBezTo>
                    <a:pt x="1651" y="51"/>
                    <a:pt x="1603" y="0"/>
                    <a:pt x="1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1"/>
            <p:cNvSpPr/>
            <p:nvPr/>
          </p:nvSpPr>
          <p:spPr>
            <a:xfrm>
              <a:off x="3444125" y="4279163"/>
              <a:ext cx="35800" cy="40725"/>
            </a:xfrm>
            <a:custGeom>
              <a:avLst/>
              <a:gdLst/>
              <a:ahLst/>
              <a:cxnLst/>
              <a:rect l="l" t="t" r="r" b="b"/>
              <a:pathLst>
                <a:path w="1432" h="1629" extrusionOk="0">
                  <a:moveTo>
                    <a:pt x="1380" y="0"/>
                  </a:moveTo>
                  <a:cubicBezTo>
                    <a:pt x="1372" y="0"/>
                    <a:pt x="1363" y="4"/>
                    <a:pt x="1355" y="13"/>
                  </a:cubicBezTo>
                  <a:cubicBezTo>
                    <a:pt x="915" y="507"/>
                    <a:pt x="459" y="992"/>
                    <a:pt x="43" y="1506"/>
                  </a:cubicBezTo>
                  <a:cubicBezTo>
                    <a:pt x="0" y="1558"/>
                    <a:pt x="44" y="1628"/>
                    <a:pt x="95" y="1628"/>
                  </a:cubicBezTo>
                  <a:cubicBezTo>
                    <a:pt x="111" y="1628"/>
                    <a:pt x="127" y="1622"/>
                    <a:pt x="141" y="1605"/>
                  </a:cubicBezTo>
                  <a:cubicBezTo>
                    <a:pt x="584" y="1110"/>
                    <a:pt x="990" y="581"/>
                    <a:pt x="1409" y="66"/>
                  </a:cubicBezTo>
                  <a:cubicBezTo>
                    <a:pt x="1432" y="38"/>
                    <a:pt x="1408" y="0"/>
                    <a:pt x="1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1"/>
            <p:cNvSpPr/>
            <p:nvPr/>
          </p:nvSpPr>
          <p:spPr>
            <a:xfrm>
              <a:off x="3545700" y="4300338"/>
              <a:ext cx="15650" cy="62775"/>
            </a:xfrm>
            <a:custGeom>
              <a:avLst/>
              <a:gdLst/>
              <a:ahLst/>
              <a:cxnLst/>
              <a:rect l="l" t="t" r="r" b="b"/>
              <a:pathLst>
                <a:path w="626" h="2511" extrusionOk="0">
                  <a:moveTo>
                    <a:pt x="68" y="0"/>
                  </a:moveTo>
                  <a:cubicBezTo>
                    <a:pt x="35" y="0"/>
                    <a:pt x="1" y="28"/>
                    <a:pt x="11" y="69"/>
                  </a:cubicBezTo>
                  <a:cubicBezTo>
                    <a:pt x="200" y="861"/>
                    <a:pt x="310" y="1667"/>
                    <a:pt x="484" y="2462"/>
                  </a:cubicBezTo>
                  <a:cubicBezTo>
                    <a:pt x="491" y="2495"/>
                    <a:pt x="521" y="2511"/>
                    <a:pt x="551" y="2511"/>
                  </a:cubicBezTo>
                  <a:cubicBezTo>
                    <a:pt x="588" y="2511"/>
                    <a:pt x="625" y="2487"/>
                    <a:pt x="620" y="2444"/>
                  </a:cubicBezTo>
                  <a:cubicBezTo>
                    <a:pt x="531" y="1634"/>
                    <a:pt x="316" y="827"/>
                    <a:pt x="117" y="40"/>
                  </a:cubicBezTo>
                  <a:cubicBezTo>
                    <a:pt x="111" y="12"/>
                    <a:pt x="90"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1"/>
            <p:cNvSpPr/>
            <p:nvPr/>
          </p:nvSpPr>
          <p:spPr>
            <a:xfrm>
              <a:off x="3612975" y="4344638"/>
              <a:ext cx="92825" cy="198575"/>
            </a:xfrm>
            <a:custGeom>
              <a:avLst/>
              <a:gdLst/>
              <a:ahLst/>
              <a:cxnLst/>
              <a:rect l="l" t="t" r="r" b="b"/>
              <a:pathLst>
                <a:path w="3713" h="7943" extrusionOk="0">
                  <a:moveTo>
                    <a:pt x="3681" y="0"/>
                  </a:moveTo>
                  <a:cubicBezTo>
                    <a:pt x="3348" y="0"/>
                    <a:pt x="3033" y="191"/>
                    <a:pt x="2817" y="448"/>
                  </a:cubicBezTo>
                  <a:cubicBezTo>
                    <a:pt x="2595" y="712"/>
                    <a:pt x="2464" y="1039"/>
                    <a:pt x="2353" y="1367"/>
                  </a:cubicBezTo>
                  <a:cubicBezTo>
                    <a:pt x="2001" y="2410"/>
                    <a:pt x="1831" y="3515"/>
                    <a:pt x="1855" y="4617"/>
                  </a:cubicBezTo>
                  <a:cubicBezTo>
                    <a:pt x="1863" y="4954"/>
                    <a:pt x="1867" y="5342"/>
                    <a:pt x="1612" y="5562"/>
                  </a:cubicBezTo>
                  <a:cubicBezTo>
                    <a:pt x="1393" y="5751"/>
                    <a:pt x="1069" y="5737"/>
                    <a:pt x="800" y="5842"/>
                  </a:cubicBezTo>
                  <a:cubicBezTo>
                    <a:pt x="370" y="6010"/>
                    <a:pt x="0" y="6585"/>
                    <a:pt x="126" y="7029"/>
                  </a:cubicBezTo>
                  <a:lnTo>
                    <a:pt x="2534" y="7942"/>
                  </a:lnTo>
                  <a:lnTo>
                    <a:pt x="3712" y="1"/>
                  </a:lnTo>
                  <a:cubicBezTo>
                    <a:pt x="3702" y="1"/>
                    <a:pt x="3692" y="0"/>
                    <a:pt x="36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1"/>
            <p:cNvSpPr/>
            <p:nvPr/>
          </p:nvSpPr>
          <p:spPr>
            <a:xfrm>
              <a:off x="3588875" y="4471813"/>
              <a:ext cx="49350" cy="5600"/>
            </a:xfrm>
            <a:custGeom>
              <a:avLst/>
              <a:gdLst/>
              <a:ahLst/>
              <a:cxnLst/>
              <a:rect l="l" t="t" r="r" b="b"/>
              <a:pathLst>
                <a:path w="1974" h="224" extrusionOk="0">
                  <a:moveTo>
                    <a:pt x="1961" y="1"/>
                  </a:moveTo>
                  <a:cubicBezTo>
                    <a:pt x="1893" y="1"/>
                    <a:pt x="1492" y="119"/>
                    <a:pt x="991" y="139"/>
                  </a:cubicBezTo>
                  <a:cubicBezTo>
                    <a:pt x="926" y="142"/>
                    <a:pt x="864" y="143"/>
                    <a:pt x="803" y="143"/>
                  </a:cubicBezTo>
                  <a:cubicBezTo>
                    <a:pt x="408" y="143"/>
                    <a:pt x="98" y="87"/>
                    <a:pt x="21" y="87"/>
                  </a:cubicBezTo>
                  <a:cubicBezTo>
                    <a:pt x="10" y="87"/>
                    <a:pt x="4" y="88"/>
                    <a:pt x="3" y="91"/>
                  </a:cubicBezTo>
                  <a:cubicBezTo>
                    <a:pt x="1" y="100"/>
                    <a:pt x="107" y="138"/>
                    <a:pt x="286" y="172"/>
                  </a:cubicBezTo>
                  <a:cubicBezTo>
                    <a:pt x="434" y="200"/>
                    <a:pt x="633" y="223"/>
                    <a:pt x="854" y="223"/>
                  </a:cubicBezTo>
                  <a:cubicBezTo>
                    <a:pt x="900" y="223"/>
                    <a:pt x="947" y="222"/>
                    <a:pt x="994" y="220"/>
                  </a:cubicBezTo>
                  <a:cubicBezTo>
                    <a:pt x="1273" y="208"/>
                    <a:pt x="1521" y="160"/>
                    <a:pt x="1696" y="110"/>
                  </a:cubicBezTo>
                  <a:cubicBezTo>
                    <a:pt x="1871" y="60"/>
                    <a:pt x="1974" y="13"/>
                    <a:pt x="1970" y="3"/>
                  </a:cubicBezTo>
                  <a:cubicBezTo>
                    <a:pt x="1970" y="1"/>
                    <a:pt x="1966" y="1"/>
                    <a:pt x="1961"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1"/>
            <p:cNvSpPr/>
            <p:nvPr/>
          </p:nvSpPr>
          <p:spPr>
            <a:xfrm>
              <a:off x="3373400" y="4636663"/>
              <a:ext cx="71625" cy="401925"/>
            </a:xfrm>
            <a:custGeom>
              <a:avLst/>
              <a:gdLst/>
              <a:ahLst/>
              <a:cxnLst/>
              <a:rect l="l" t="t" r="r" b="b"/>
              <a:pathLst>
                <a:path w="2865" h="16077" extrusionOk="0">
                  <a:moveTo>
                    <a:pt x="1917" y="1"/>
                  </a:moveTo>
                  <a:lnTo>
                    <a:pt x="1" y="16077"/>
                  </a:lnTo>
                  <a:lnTo>
                    <a:pt x="829" y="16077"/>
                  </a:lnTo>
                  <a:lnTo>
                    <a:pt x="2865" y="1"/>
                  </a:ln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1"/>
            <p:cNvSpPr/>
            <p:nvPr/>
          </p:nvSpPr>
          <p:spPr>
            <a:xfrm>
              <a:off x="3612250" y="4636663"/>
              <a:ext cx="66575" cy="401925"/>
            </a:xfrm>
            <a:custGeom>
              <a:avLst/>
              <a:gdLst/>
              <a:ahLst/>
              <a:cxnLst/>
              <a:rect l="l" t="t" r="r" b="b"/>
              <a:pathLst>
                <a:path w="2663" h="16077" extrusionOk="0">
                  <a:moveTo>
                    <a:pt x="1" y="1"/>
                  </a:moveTo>
                  <a:lnTo>
                    <a:pt x="1759" y="16077"/>
                  </a:lnTo>
                  <a:lnTo>
                    <a:pt x="2663" y="16077"/>
                  </a:lnTo>
                  <a:lnTo>
                    <a:pt x="947" y="1"/>
                  </a:ln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1"/>
            <p:cNvSpPr/>
            <p:nvPr/>
          </p:nvSpPr>
          <p:spPr>
            <a:xfrm>
              <a:off x="3849050" y="4636663"/>
              <a:ext cx="61850" cy="401925"/>
            </a:xfrm>
            <a:custGeom>
              <a:avLst/>
              <a:gdLst/>
              <a:ahLst/>
              <a:cxnLst/>
              <a:rect l="l" t="t" r="r" b="b"/>
              <a:pathLst>
                <a:path w="2474" h="16077" extrusionOk="0">
                  <a:moveTo>
                    <a:pt x="0" y="1"/>
                  </a:moveTo>
                  <a:lnTo>
                    <a:pt x="1466" y="16077"/>
                  </a:lnTo>
                  <a:lnTo>
                    <a:pt x="2473" y="16077"/>
                  </a:lnTo>
                  <a:lnTo>
                    <a:pt x="800" y="1"/>
                  </a:ln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1"/>
            <p:cNvSpPr/>
            <p:nvPr/>
          </p:nvSpPr>
          <p:spPr>
            <a:xfrm>
              <a:off x="3635925" y="4291388"/>
              <a:ext cx="298050" cy="345300"/>
            </a:xfrm>
            <a:custGeom>
              <a:avLst/>
              <a:gdLst/>
              <a:ahLst/>
              <a:cxnLst/>
              <a:rect l="l" t="t" r="r" b="b"/>
              <a:pathLst>
                <a:path w="11922" h="13812" extrusionOk="0">
                  <a:moveTo>
                    <a:pt x="3631" y="0"/>
                  </a:moveTo>
                  <a:lnTo>
                    <a:pt x="0" y="13812"/>
                  </a:lnTo>
                  <a:lnTo>
                    <a:pt x="9205" y="13812"/>
                  </a:lnTo>
                  <a:cubicBezTo>
                    <a:pt x="9677" y="13812"/>
                    <a:pt x="10078" y="13464"/>
                    <a:pt x="10145" y="12996"/>
                  </a:cubicBezTo>
                  <a:lnTo>
                    <a:pt x="11827" y="1262"/>
                  </a:lnTo>
                  <a:cubicBezTo>
                    <a:pt x="11922" y="597"/>
                    <a:pt x="11406" y="0"/>
                    <a:pt x="10733" y="0"/>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1"/>
            <p:cNvSpPr/>
            <p:nvPr/>
          </p:nvSpPr>
          <p:spPr>
            <a:xfrm>
              <a:off x="3397650" y="4291388"/>
              <a:ext cx="329050" cy="345300"/>
            </a:xfrm>
            <a:custGeom>
              <a:avLst/>
              <a:gdLst/>
              <a:ahLst/>
              <a:cxnLst/>
              <a:rect l="l" t="t" r="r" b="b"/>
              <a:pathLst>
                <a:path w="13162" h="13812" extrusionOk="0">
                  <a:moveTo>
                    <a:pt x="13162" y="0"/>
                  </a:moveTo>
                  <a:cubicBezTo>
                    <a:pt x="12547" y="0"/>
                    <a:pt x="12023" y="446"/>
                    <a:pt x="11924" y="1052"/>
                  </a:cubicBezTo>
                  <a:lnTo>
                    <a:pt x="10168" y="11777"/>
                  </a:lnTo>
                  <a:cubicBezTo>
                    <a:pt x="10061" y="12432"/>
                    <a:pt x="9496" y="12911"/>
                    <a:pt x="8836" y="12911"/>
                  </a:cubicBezTo>
                  <a:cubicBezTo>
                    <a:pt x="8827" y="12911"/>
                    <a:pt x="8818" y="12911"/>
                    <a:pt x="8809" y="12911"/>
                  </a:cubicBezTo>
                  <a:lnTo>
                    <a:pt x="1" y="12746"/>
                  </a:lnTo>
                  <a:lnTo>
                    <a:pt x="1" y="12746"/>
                  </a:lnTo>
                  <a:cubicBezTo>
                    <a:pt x="1" y="12746"/>
                    <a:pt x="19" y="13634"/>
                    <a:pt x="1" y="13812"/>
                  </a:cubicBezTo>
                  <a:lnTo>
                    <a:pt x="9214" y="13812"/>
                  </a:lnTo>
                  <a:cubicBezTo>
                    <a:pt x="10226" y="13812"/>
                    <a:pt x="11088" y="13076"/>
                    <a:pt x="11247" y="12076"/>
                  </a:cubicBezTo>
                  <a:lnTo>
                    <a:pt x="13162" y="0"/>
                  </a:ln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1"/>
            <p:cNvSpPr/>
            <p:nvPr/>
          </p:nvSpPr>
          <p:spPr>
            <a:xfrm>
              <a:off x="3644775" y="4291388"/>
              <a:ext cx="81975" cy="342250"/>
            </a:xfrm>
            <a:custGeom>
              <a:avLst/>
              <a:gdLst/>
              <a:ahLst/>
              <a:cxnLst/>
              <a:rect l="l" t="t" r="r" b="b"/>
              <a:pathLst>
                <a:path w="3279" h="13690" extrusionOk="0">
                  <a:moveTo>
                    <a:pt x="3277" y="0"/>
                  </a:moveTo>
                  <a:cubicBezTo>
                    <a:pt x="3276" y="0"/>
                    <a:pt x="3272" y="13"/>
                    <a:pt x="3267" y="36"/>
                  </a:cubicBezTo>
                  <a:cubicBezTo>
                    <a:pt x="3261" y="65"/>
                    <a:pt x="3254" y="101"/>
                    <a:pt x="3246" y="144"/>
                  </a:cubicBezTo>
                  <a:cubicBezTo>
                    <a:pt x="3228" y="245"/>
                    <a:pt x="3203" y="383"/>
                    <a:pt x="3172" y="558"/>
                  </a:cubicBezTo>
                  <a:cubicBezTo>
                    <a:pt x="3111" y="924"/>
                    <a:pt x="3024" y="1442"/>
                    <a:pt x="2917" y="2080"/>
                  </a:cubicBezTo>
                  <a:cubicBezTo>
                    <a:pt x="2708" y="3373"/>
                    <a:pt x="2422" y="5148"/>
                    <a:pt x="2106" y="7109"/>
                  </a:cubicBezTo>
                  <a:cubicBezTo>
                    <a:pt x="1950" y="8091"/>
                    <a:pt x="1803" y="9027"/>
                    <a:pt x="1668" y="9879"/>
                  </a:cubicBezTo>
                  <a:cubicBezTo>
                    <a:pt x="1602" y="10304"/>
                    <a:pt x="1539" y="10710"/>
                    <a:pt x="1480" y="11088"/>
                  </a:cubicBezTo>
                  <a:cubicBezTo>
                    <a:pt x="1423" y="11467"/>
                    <a:pt x="1366" y="11819"/>
                    <a:pt x="1277" y="12131"/>
                  </a:cubicBezTo>
                  <a:cubicBezTo>
                    <a:pt x="1110" y="12760"/>
                    <a:pt x="782" y="13197"/>
                    <a:pt x="496" y="13416"/>
                  </a:cubicBezTo>
                  <a:cubicBezTo>
                    <a:pt x="209" y="13641"/>
                    <a:pt x="1" y="13678"/>
                    <a:pt x="7" y="13690"/>
                  </a:cubicBezTo>
                  <a:cubicBezTo>
                    <a:pt x="7" y="13690"/>
                    <a:pt x="57" y="13682"/>
                    <a:pt x="147" y="13648"/>
                  </a:cubicBezTo>
                  <a:cubicBezTo>
                    <a:pt x="238" y="13614"/>
                    <a:pt x="368" y="13552"/>
                    <a:pt x="516" y="13442"/>
                  </a:cubicBezTo>
                  <a:cubicBezTo>
                    <a:pt x="662" y="13331"/>
                    <a:pt x="824" y="13170"/>
                    <a:pt x="970" y="12953"/>
                  </a:cubicBezTo>
                  <a:cubicBezTo>
                    <a:pt x="1116" y="12736"/>
                    <a:pt x="1241" y="12462"/>
                    <a:pt x="1333" y="12147"/>
                  </a:cubicBezTo>
                  <a:cubicBezTo>
                    <a:pt x="1426" y="11831"/>
                    <a:pt x="1487" y="11477"/>
                    <a:pt x="1547" y="11099"/>
                  </a:cubicBezTo>
                  <a:cubicBezTo>
                    <a:pt x="1608" y="10720"/>
                    <a:pt x="1674" y="10316"/>
                    <a:pt x="1743" y="9890"/>
                  </a:cubicBezTo>
                  <a:cubicBezTo>
                    <a:pt x="1879" y="9039"/>
                    <a:pt x="2029" y="8103"/>
                    <a:pt x="2186" y="7122"/>
                  </a:cubicBezTo>
                  <a:cubicBezTo>
                    <a:pt x="2493" y="5159"/>
                    <a:pt x="2771" y="3383"/>
                    <a:pt x="2974" y="2089"/>
                  </a:cubicBezTo>
                  <a:cubicBezTo>
                    <a:pt x="3070" y="1450"/>
                    <a:pt x="3148" y="930"/>
                    <a:pt x="3203" y="562"/>
                  </a:cubicBezTo>
                  <a:cubicBezTo>
                    <a:pt x="3228" y="387"/>
                    <a:pt x="3248" y="248"/>
                    <a:pt x="3262" y="146"/>
                  </a:cubicBezTo>
                  <a:cubicBezTo>
                    <a:pt x="3267" y="103"/>
                    <a:pt x="3271" y="67"/>
                    <a:pt x="3275" y="38"/>
                  </a:cubicBezTo>
                  <a:cubicBezTo>
                    <a:pt x="3277" y="14"/>
                    <a:pt x="3278" y="0"/>
                    <a:pt x="3277"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1"/>
            <p:cNvSpPr/>
            <p:nvPr/>
          </p:nvSpPr>
          <p:spPr>
            <a:xfrm>
              <a:off x="3716375" y="4261963"/>
              <a:ext cx="20650" cy="31400"/>
            </a:xfrm>
            <a:custGeom>
              <a:avLst/>
              <a:gdLst/>
              <a:ahLst/>
              <a:cxnLst/>
              <a:rect l="l" t="t" r="r" b="b"/>
              <a:pathLst>
                <a:path w="826" h="1256" extrusionOk="0">
                  <a:moveTo>
                    <a:pt x="21" y="0"/>
                  </a:moveTo>
                  <a:cubicBezTo>
                    <a:pt x="21" y="0"/>
                    <a:pt x="20" y="0"/>
                    <a:pt x="20" y="1"/>
                  </a:cubicBezTo>
                  <a:cubicBezTo>
                    <a:pt x="0" y="12"/>
                    <a:pt x="161" y="303"/>
                    <a:pt x="379" y="649"/>
                  </a:cubicBezTo>
                  <a:cubicBezTo>
                    <a:pt x="591" y="988"/>
                    <a:pt x="779" y="1256"/>
                    <a:pt x="805" y="1256"/>
                  </a:cubicBezTo>
                  <a:cubicBezTo>
                    <a:pt x="805" y="1256"/>
                    <a:pt x="806" y="1255"/>
                    <a:pt x="806" y="1255"/>
                  </a:cubicBezTo>
                  <a:cubicBezTo>
                    <a:pt x="826" y="1244"/>
                    <a:pt x="665" y="953"/>
                    <a:pt x="448" y="606"/>
                  </a:cubicBezTo>
                  <a:cubicBezTo>
                    <a:pt x="235" y="267"/>
                    <a:pt x="46" y="0"/>
                    <a:pt x="2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1"/>
            <p:cNvSpPr/>
            <p:nvPr/>
          </p:nvSpPr>
          <p:spPr>
            <a:xfrm>
              <a:off x="3400950" y="4316588"/>
              <a:ext cx="30150" cy="41750"/>
            </a:xfrm>
            <a:custGeom>
              <a:avLst/>
              <a:gdLst/>
              <a:ahLst/>
              <a:cxnLst/>
              <a:rect l="l" t="t" r="r" b="b"/>
              <a:pathLst>
                <a:path w="1206" h="1670" extrusionOk="0">
                  <a:moveTo>
                    <a:pt x="1186" y="1"/>
                  </a:moveTo>
                  <a:cubicBezTo>
                    <a:pt x="1159" y="1"/>
                    <a:pt x="887" y="359"/>
                    <a:pt x="570" y="812"/>
                  </a:cubicBezTo>
                  <a:cubicBezTo>
                    <a:pt x="247" y="1272"/>
                    <a:pt x="1" y="1656"/>
                    <a:pt x="19" y="1670"/>
                  </a:cubicBezTo>
                  <a:cubicBezTo>
                    <a:pt x="19" y="1670"/>
                    <a:pt x="20" y="1670"/>
                    <a:pt x="20" y="1670"/>
                  </a:cubicBezTo>
                  <a:cubicBezTo>
                    <a:pt x="46" y="1670"/>
                    <a:pt x="319" y="1312"/>
                    <a:pt x="636" y="858"/>
                  </a:cubicBezTo>
                  <a:cubicBezTo>
                    <a:pt x="959" y="397"/>
                    <a:pt x="1206" y="14"/>
                    <a:pt x="1187" y="1"/>
                  </a:cubicBezTo>
                  <a:cubicBezTo>
                    <a:pt x="1187" y="1"/>
                    <a:pt x="1187" y="1"/>
                    <a:pt x="1186"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1"/>
            <p:cNvSpPr/>
            <p:nvPr/>
          </p:nvSpPr>
          <p:spPr>
            <a:xfrm>
              <a:off x="3479000" y="4287263"/>
              <a:ext cx="71100" cy="108450"/>
            </a:xfrm>
            <a:custGeom>
              <a:avLst/>
              <a:gdLst/>
              <a:ahLst/>
              <a:cxnLst/>
              <a:rect l="l" t="t" r="r" b="b"/>
              <a:pathLst>
                <a:path w="2844" h="4338" extrusionOk="0">
                  <a:moveTo>
                    <a:pt x="2838" y="0"/>
                  </a:moveTo>
                  <a:cubicBezTo>
                    <a:pt x="2832" y="0"/>
                    <a:pt x="2787" y="58"/>
                    <a:pt x="2716" y="164"/>
                  </a:cubicBezTo>
                  <a:cubicBezTo>
                    <a:pt x="2642" y="273"/>
                    <a:pt x="2540" y="433"/>
                    <a:pt x="2414" y="630"/>
                  </a:cubicBezTo>
                  <a:cubicBezTo>
                    <a:pt x="2153" y="1039"/>
                    <a:pt x="1809" y="1578"/>
                    <a:pt x="1429" y="2174"/>
                  </a:cubicBezTo>
                  <a:cubicBezTo>
                    <a:pt x="1040" y="2774"/>
                    <a:pt x="681" y="3313"/>
                    <a:pt x="419" y="3702"/>
                  </a:cubicBezTo>
                  <a:cubicBezTo>
                    <a:pt x="295" y="3886"/>
                    <a:pt x="192" y="4040"/>
                    <a:pt x="110" y="4163"/>
                  </a:cubicBezTo>
                  <a:cubicBezTo>
                    <a:pt x="38" y="4273"/>
                    <a:pt x="0" y="4335"/>
                    <a:pt x="5" y="4337"/>
                  </a:cubicBezTo>
                  <a:cubicBezTo>
                    <a:pt x="5" y="4337"/>
                    <a:pt x="5" y="4337"/>
                    <a:pt x="5" y="4337"/>
                  </a:cubicBezTo>
                  <a:cubicBezTo>
                    <a:pt x="12" y="4337"/>
                    <a:pt x="58" y="4282"/>
                    <a:pt x="135" y="4181"/>
                  </a:cubicBezTo>
                  <a:cubicBezTo>
                    <a:pt x="216" y="4077"/>
                    <a:pt x="329" y="3925"/>
                    <a:pt x="466" y="3735"/>
                  </a:cubicBezTo>
                  <a:cubicBezTo>
                    <a:pt x="741" y="3354"/>
                    <a:pt x="1108" y="2819"/>
                    <a:pt x="1497" y="2218"/>
                  </a:cubicBezTo>
                  <a:cubicBezTo>
                    <a:pt x="1886" y="1618"/>
                    <a:pt x="2224" y="1064"/>
                    <a:pt x="2463" y="661"/>
                  </a:cubicBezTo>
                  <a:cubicBezTo>
                    <a:pt x="2575" y="468"/>
                    <a:pt x="2668" y="308"/>
                    <a:pt x="2743" y="180"/>
                  </a:cubicBezTo>
                  <a:cubicBezTo>
                    <a:pt x="2807" y="66"/>
                    <a:pt x="2843" y="4"/>
                    <a:pt x="2839" y="0"/>
                  </a:cubicBezTo>
                  <a:cubicBezTo>
                    <a:pt x="2839" y="0"/>
                    <a:pt x="2838" y="0"/>
                    <a:pt x="283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1"/>
            <p:cNvSpPr/>
            <p:nvPr/>
          </p:nvSpPr>
          <p:spPr>
            <a:xfrm>
              <a:off x="2477300" y="3791538"/>
              <a:ext cx="72175" cy="66950"/>
            </a:xfrm>
            <a:custGeom>
              <a:avLst/>
              <a:gdLst/>
              <a:ahLst/>
              <a:cxnLst/>
              <a:rect l="l" t="t" r="r" b="b"/>
              <a:pathLst>
                <a:path w="2887" h="2678" extrusionOk="0">
                  <a:moveTo>
                    <a:pt x="1376" y="0"/>
                  </a:moveTo>
                  <a:cubicBezTo>
                    <a:pt x="1131" y="0"/>
                    <a:pt x="890" y="62"/>
                    <a:pt x="683" y="194"/>
                  </a:cubicBezTo>
                  <a:cubicBezTo>
                    <a:pt x="199" y="504"/>
                    <a:pt x="0" y="1223"/>
                    <a:pt x="323" y="1699"/>
                  </a:cubicBezTo>
                  <a:lnTo>
                    <a:pt x="1583" y="2593"/>
                  </a:lnTo>
                  <a:cubicBezTo>
                    <a:pt x="1682" y="2652"/>
                    <a:pt x="1782" y="2678"/>
                    <a:pt x="1879" y="2678"/>
                  </a:cubicBezTo>
                  <a:cubicBezTo>
                    <a:pt x="2346" y="2678"/>
                    <a:pt x="2765" y="2089"/>
                    <a:pt x="2811" y="1771"/>
                  </a:cubicBezTo>
                  <a:cubicBezTo>
                    <a:pt x="2887" y="1256"/>
                    <a:pt x="2758" y="655"/>
                    <a:pt x="2299" y="309"/>
                  </a:cubicBezTo>
                  <a:cubicBezTo>
                    <a:pt x="2036" y="111"/>
                    <a:pt x="1703" y="0"/>
                    <a:pt x="1376"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1"/>
            <p:cNvSpPr/>
            <p:nvPr/>
          </p:nvSpPr>
          <p:spPr>
            <a:xfrm>
              <a:off x="2370675" y="3826063"/>
              <a:ext cx="166925" cy="144900"/>
            </a:xfrm>
            <a:custGeom>
              <a:avLst/>
              <a:gdLst/>
              <a:ahLst/>
              <a:cxnLst/>
              <a:rect l="l" t="t" r="r" b="b"/>
              <a:pathLst>
                <a:path w="6677" h="5796" extrusionOk="0">
                  <a:moveTo>
                    <a:pt x="3553" y="0"/>
                  </a:moveTo>
                  <a:cubicBezTo>
                    <a:pt x="2035" y="0"/>
                    <a:pt x="1" y="1356"/>
                    <a:pt x="1143" y="3568"/>
                  </a:cubicBezTo>
                  <a:lnTo>
                    <a:pt x="5426" y="5796"/>
                  </a:lnTo>
                  <a:cubicBezTo>
                    <a:pt x="5894" y="5717"/>
                    <a:pt x="6196" y="5255"/>
                    <a:pt x="6355" y="4807"/>
                  </a:cubicBezTo>
                  <a:cubicBezTo>
                    <a:pt x="6677" y="3899"/>
                    <a:pt x="6637" y="2887"/>
                    <a:pt x="6362" y="1965"/>
                  </a:cubicBezTo>
                  <a:cubicBezTo>
                    <a:pt x="6085" y="1043"/>
                    <a:pt x="5454" y="377"/>
                    <a:pt x="4039" y="52"/>
                  </a:cubicBezTo>
                  <a:cubicBezTo>
                    <a:pt x="3887" y="17"/>
                    <a:pt x="3723" y="0"/>
                    <a:pt x="3553"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1"/>
            <p:cNvSpPr/>
            <p:nvPr/>
          </p:nvSpPr>
          <p:spPr>
            <a:xfrm>
              <a:off x="2398900" y="3848438"/>
              <a:ext cx="109925" cy="216475"/>
            </a:xfrm>
            <a:custGeom>
              <a:avLst/>
              <a:gdLst/>
              <a:ahLst/>
              <a:cxnLst/>
              <a:rect l="l" t="t" r="r" b="b"/>
              <a:pathLst>
                <a:path w="4397" h="8659" extrusionOk="0">
                  <a:moveTo>
                    <a:pt x="1269" y="0"/>
                  </a:moveTo>
                  <a:cubicBezTo>
                    <a:pt x="489" y="0"/>
                    <a:pt x="22" y="994"/>
                    <a:pt x="12" y="1788"/>
                  </a:cubicBezTo>
                  <a:cubicBezTo>
                    <a:pt x="1" y="2690"/>
                    <a:pt x="22" y="3792"/>
                    <a:pt x="161" y="4457"/>
                  </a:cubicBezTo>
                  <a:cubicBezTo>
                    <a:pt x="443" y="5796"/>
                    <a:pt x="1486" y="5916"/>
                    <a:pt x="1486" y="5916"/>
                  </a:cubicBezTo>
                  <a:cubicBezTo>
                    <a:pt x="1486" y="5916"/>
                    <a:pt x="1486" y="5916"/>
                    <a:pt x="1486" y="5916"/>
                  </a:cubicBezTo>
                  <a:cubicBezTo>
                    <a:pt x="1486" y="5916"/>
                    <a:pt x="1508" y="6370"/>
                    <a:pt x="1588" y="7562"/>
                  </a:cubicBezTo>
                  <a:cubicBezTo>
                    <a:pt x="1634" y="8262"/>
                    <a:pt x="1680" y="8659"/>
                    <a:pt x="2435" y="8659"/>
                  </a:cubicBezTo>
                  <a:cubicBezTo>
                    <a:pt x="2457" y="8659"/>
                    <a:pt x="2479" y="8659"/>
                    <a:pt x="2502" y="8658"/>
                  </a:cubicBezTo>
                  <a:cubicBezTo>
                    <a:pt x="3313" y="8635"/>
                    <a:pt x="4397" y="8152"/>
                    <a:pt x="4369" y="7395"/>
                  </a:cubicBezTo>
                  <a:lnTo>
                    <a:pt x="4318" y="973"/>
                  </a:lnTo>
                  <a:cubicBezTo>
                    <a:pt x="4311" y="726"/>
                    <a:pt x="4116" y="526"/>
                    <a:pt x="3870" y="512"/>
                  </a:cubicBezTo>
                  <a:lnTo>
                    <a:pt x="1320" y="2"/>
                  </a:lnTo>
                  <a:cubicBezTo>
                    <a:pt x="1303" y="1"/>
                    <a:pt x="1286" y="0"/>
                    <a:pt x="1269" y="0"/>
                  </a:cubicBezTo>
                  <a:close/>
                </a:path>
              </a:pathLst>
            </a:custGeom>
            <a:solidFill>
              <a:srgbClr val="FFC0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1"/>
            <p:cNvSpPr/>
            <p:nvPr/>
          </p:nvSpPr>
          <p:spPr>
            <a:xfrm>
              <a:off x="2408050" y="3909538"/>
              <a:ext cx="8750" cy="8300"/>
            </a:xfrm>
            <a:custGeom>
              <a:avLst/>
              <a:gdLst/>
              <a:ahLst/>
              <a:cxnLst/>
              <a:rect l="l" t="t" r="r" b="b"/>
              <a:pathLst>
                <a:path w="350" h="332" extrusionOk="0">
                  <a:moveTo>
                    <a:pt x="171" y="1"/>
                  </a:moveTo>
                  <a:cubicBezTo>
                    <a:pt x="76" y="1"/>
                    <a:pt x="1" y="75"/>
                    <a:pt x="2" y="166"/>
                  </a:cubicBezTo>
                  <a:cubicBezTo>
                    <a:pt x="3" y="257"/>
                    <a:pt x="82" y="332"/>
                    <a:pt x="178" y="332"/>
                  </a:cubicBezTo>
                  <a:cubicBezTo>
                    <a:pt x="273" y="332"/>
                    <a:pt x="350" y="258"/>
                    <a:pt x="348" y="167"/>
                  </a:cubicBezTo>
                  <a:cubicBezTo>
                    <a:pt x="346" y="75"/>
                    <a:pt x="268" y="1"/>
                    <a:pt x="173" y="1"/>
                  </a:cubicBezTo>
                  <a:cubicBezTo>
                    <a:pt x="172" y="1"/>
                    <a:pt x="171" y="1"/>
                    <a:pt x="171"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1"/>
            <p:cNvSpPr/>
            <p:nvPr/>
          </p:nvSpPr>
          <p:spPr>
            <a:xfrm>
              <a:off x="2405575" y="3902163"/>
              <a:ext cx="17575" cy="5075"/>
            </a:xfrm>
            <a:custGeom>
              <a:avLst/>
              <a:gdLst/>
              <a:ahLst/>
              <a:cxnLst/>
              <a:rect l="l" t="t" r="r" b="b"/>
              <a:pathLst>
                <a:path w="703" h="203" extrusionOk="0">
                  <a:moveTo>
                    <a:pt x="367" y="1"/>
                  </a:moveTo>
                  <a:cubicBezTo>
                    <a:pt x="358" y="1"/>
                    <a:pt x="348" y="1"/>
                    <a:pt x="339" y="1"/>
                  </a:cubicBezTo>
                  <a:cubicBezTo>
                    <a:pt x="223" y="8"/>
                    <a:pt x="127" y="56"/>
                    <a:pt x="73" y="102"/>
                  </a:cubicBezTo>
                  <a:cubicBezTo>
                    <a:pt x="18" y="148"/>
                    <a:pt x="1" y="190"/>
                    <a:pt x="12" y="200"/>
                  </a:cubicBezTo>
                  <a:cubicBezTo>
                    <a:pt x="14" y="202"/>
                    <a:pt x="17" y="203"/>
                    <a:pt x="21" y="203"/>
                  </a:cubicBezTo>
                  <a:cubicBezTo>
                    <a:pt x="59" y="203"/>
                    <a:pt x="179" y="117"/>
                    <a:pt x="348" y="109"/>
                  </a:cubicBezTo>
                  <a:cubicBezTo>
                    <a:pt x="359" y="108"/>
                    <a:pt x="370" y="108"/>
                    <a:pt x="381" y="108"/>
                  </a:cubicBezTo>
                  <a:cubicBezTo>
                    <a:pt x="529" y="108"/>
                    <a:pt x="644" y="167"/>
                    <a:pt x="682" y="167"/>
                  </a:cubicBezTo>
                  <a:cubicBezTo>
                    <a:pt x="688" y="167"/>
                    <a:pt x="692" y="166"/>
                    <a:pt x="694" y="163"/>
                  </a:cubicBezTo>
                  <a:cubicBezTo>
                    <a:pt x="703" y="152"/>
                    <a:pt x="679" y="112"/>
                    <a:pt x="617" y="72"/>
                  </a:cubicBezTo>
                  <a:cubicBezTo>
                    <a:pt x="562" y="35"/>
                    <a:pt x="471" y="1"/>
                    <a:pt x="367"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1"/>
            <p:cNvSpPr/>
            <p:nvPr/>
          </p:nvSpPr>
          <p:spPr>
            <a:xfrm>
              <a:off x="2451850" y="3907363"/>
              <a:ext cx="8750" cy="8300"/>
            </a:xfrm>
            <a:custGeom>
              <a:avLst/>
              <a:gdLst/>
              <a:ahLst/>
              <a:cxnLst/>
              <a:rect l="l" t="t" r="r" b="b"/>
              <a:pathLst>
                <a:path w="350" h="332" extrusionOk="0">
                  <a:moveTo>
                    <a:pt x="171" y="0"/>
                  </a:moveTo>
                  <a:cubicBezTo>
                    <a:pt x="76" y="0"/>
                    <a:pt x="1" y="74"/>
                    <a:pt x="2" y="165"/>
                  </a:cubicBezTo>
                  <a:cubicBezTo>
                    <a:pt x="4" y="256"/>
                    <a:pt x="82" y="330"/>
                    <a:pt x="177" y="331"/>
                  </a:cubicBezTo>
                  <a:cubicBezTo>
                    <a:pt x="272" y="331"/>
                    <a:pt x="349" y="258"/>
                    <a:pt x="348" y="166"/>
                  </a:cubicBezTo>
                  <a:cubicBezTo>
                    <a:pt x="347" y="75"/>
                    <a:pt x="268" y="0"/>
                    <a:pt x="173" y="0"/>
                  </a:cubicBezTo>
                  <a:cubicBezTo>
                    <a:pt x="172" y="0"/>
                    <a:pt x="172" y="0"/>
                    <a:pt x="17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1"/>
            <p:cNvSpPr/>
            <p:nvPr/>
          </p:nvSpPr>
          <p:spPr>
            <a:xfrm>
              <a:off x="2451375" y="3900763"/>
              <a:ext cx="17575" cy="5050"/>
            </a:xfrm>
            <a:custGeom>
              <a:avLst/>
              <a:gdLst/>
              <a:ahLst/>
              <a:cxnLst/>
              <a:rect l="l" t="t" r="r" b="b"/>
              <a:pathLst>
                <a:path w="703" h="202" extrusionOk="0">
                  <a:moveTo>
                    <a:pt x="364" y="0"/>
                  </a:moveTo>
                  <a:cubicBezTo>
                    <a:pt x="356" y="0"/>
                    <a:pt x="347" y="0"/>
                    <a:pt x="339" y="1"/>
                  </a:cubicBezTo>
                  <a:cubicBezTo>
                    <a:pt x="222" y="7"/>
                    <a:pt x="127" y="55"/>
                    <a:pt x="73" y="101"/>
                  </a:cubicBezTo>
                  <a:cubicBezTo>
                    <a:pt x="18" y="148"/>
                    <a:pt x="1" y="189"/>
                    <a:pt x="12" y="199"/>
                  </a:cubicBezTo>
                  <a:cubicBezTo>
                    <a:pt x="14" y="201"/>
                    <a:pt x="17" y="202"/>
                    <a:pt x="21" y="202"/>
                  </a:cubicBezTo>
                  <a:cubicBezTo>
                    <a:pt x="59" y="202"/>
                    <a:pt x="179" y="116"/>
                    <a:pt x="347" y="108"/>
                  </a:cubicBezTo>
                  <a:cubicBezTo>
                    <a:pt x="359" y="107"/>
                    <a:pt x="370" y="107"/>
                    <a:pt x="381" y="107"/>
                  </a:cubicBezTo>
                  <a:cubicBezTo>
                    <a:pt x="529" y="107"/>
                    <a:pt x="644" y="166"/>
                    <a:pt x="682" y="166"/>
                  </a:cubicBezTo>
                  <a:cubicBezTo>
                    <a:pt x="687" y="166"/>
                    <a:pt x="691" y="165"/>
                    <a:pt x="693" y="162"/>
                  </a:cubicBezTo>
                  <a:cubicBezTo>
                    <a:pt x="703" y="152"/>
                    <a:pt x="679" y="112"/>
                    <a:pt x="617" y="71"/>
                  </a:cubicBezTo>
                  <a:cubicBezTo>
                    <a:pt x="561" y="34"/>
                    <a:pt x="470" y="0"/>
                    <a:pt x="364"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1"/>
            <p:cNvSpPr/>
            <p:nvPr/>
          </p:nvSpPr>
          <p:spPr>
            <a:xfrm>
              <a:off x="2424075" y="3902213"/>
              <a:ext cx="13175" cy="39275"/>
            </a:xfrm>
            <a:custGeom>
              <a:avLst/>
              <a:gdLst/>
              <a:ahLst/>
              <a:cxnLst/>
              <a:rect l="l" t="t" r="r" b="b"/>
              <a:pathLst>
                <a:path w="527" h="1571" extrusionOk="0">
                  <a:moveTo>
                    <a:pt x="505" y="0"/>
                  </a:moveTo>
                  <a:cubicBezTo>
                    <a:pt x="482" y="0"/>
                    <a:pt x="328" y="419"/>
                    <a:pt x="159" y="939"/>
                  </a:cubicBezTo>
                  <a:cubicBezTo>
                    <a:pt x="119" y="1068"/>
                    <a:pt x="80" y="1192"/>
                    <a:pt x="43" y="1310"/>
                  </a:cubicBezTo>
                  <a:cubicBezTo>
                    <a:pt x="28" y="1365"/>
                    <a:pt x="0" y="1428"/>
                    <a:pt x="27" y="1498"/>
                  </a:cubicBezTo>
                  <a:cubicBezTo>
                    <a:pt x="42" y="1533"/>
                    <a:pt x="79" y="1556"/>
                    <a:pt x="110" y="1563"/>
                  </a:cubicBezTo>
                  <a:cubicBezTo>
                    <a:pt x="135" y="1570"/>
                    <a:pt x="157" y="1570"/>
                    <a:pt x="178" y="1570"/>
                  </a:cubicBezTo>
                  <a:cubicBezTo>
                    <a:pt x="182" y="1570"/>
                    <a:pt x="186" y="1570"/>
                    <a:pt x="191" y="1570"/>
                  </a:cubicBezTo>
                  <a:cubicBezTo>
                    <a:pt x="204" y="1570"/>
                    <a:pt x="218" y="1570"/>
                    <a:pt x="230" y="1570"/>
                  </a:cubicBezTo>
                  <a:cubicBezTo>
                    <a:pt x="396" y="1570"/>
                    <a:pt x="497" y="1565"/>
                    <a:pt x="497" y="1555"/>
                  </a:cubicBezTo>
                  <a:cubicBezTo>
                    <a:pt x="498" y="1545"/>
                    <a:pt x="381" y="1531"/>
                    <a:pt x="193" y="1516"/>
                  </a:cubicBezTo>
                  <a:cubicBezTo>
                    <a:pt x="144" y="1513"/>
                    <a:pt x="99" y="1507"/>
                    <a:pt x="89" y="1474"/>
                  </a:cubicBezTo>
                  <a:cubicBezTo>
                    <a:pt x="76" y="1440"/>
                    <a:pt x="94" y="1389"/>
                    <a:pt x="114" y="1332"/>
                  </a:cubicBezTo>
                  <a:cubicBezTo>
                    <a:pt x="153" y="1215"/>
                    <a:pt x="193" y="1092"/>
                    <a:pt x="237" y="963"/>
                  </a:cubicBezTo>
                  <a:cubicBezTo>
                    <a:pt x="406" y="438"/>
                    <a:pt x="526" y="6"/>
                    <a:pt x="505" y="0"/>
                  </a:cubicBezTo>
                  <a:cubicBezTo>
                    <a:pt x="505" y="0"/>
                    <a:pt x="505" y="0"/>
                    <a:pt x="505"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1"/>
            <p:cNvSpPr/>
            <p:nvPr/>
          </p:nvSpPr>
          <p:spPr>
            <a:xfrm>
              <a:off x="2436025" y="3982038"/>
              <a:ext cx="44575" cy="22300"/>
            </a:xfrm>
            <a:custGeom>
              <a:avLst/>
              <a:gdLst/>
              <a:ahLst/>
              <a:cxnLst/>
              <a:rect l="l" t="t" r="r" b="b"/>
              <a:pathLst>
                <a:path w="1783" h="892" extrusionOk="0">
                  <a:moveTo>
                    <a:pt x="1783" y="0"/>
                  </a:moveTo>
                  <a:lnTo>
                    <a:pt x="1783" y="0"/>
                  </a:lnTo>
                  <a:cubicBezTo>
                    <a:pt x="948" y="560"/>
                    <a:pt x="79" y="572"/>
                    <a:pt x="6" y="572"/>
                  </a:cubicBezTo>
                  <a:cubicBezTo>
                    <a:pt x="3" y="572"/>
                    <a:pt x="1" y="572"/>
                    <a:pt x="1" y="572"/>
                  </a:cubicBezTo>
                  <a:lnTo>
                    <a:pt x="1" y="572"/>
                  </a:lnTo>
                  <a:lnTo>
                    <a:pt x="35" y="889"/>
                  </a:lnTo>
                  <a:cubicBezTo>
                    <a:pt x="76" y="891"/>
                    <a:pt x="116" y="892"/>
                    <a:pt x="156" y="892"/>
                  </a:cubicBezTo>
                  <a:cubicBezTo>
                    <a:pt x="1414" y="892"/>
                    <a:pt x="1783" y="1"/>
                    <a:pt x="1783" y="0"/>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1"/>
            <p:cNvSpPr/>
            <p:nvPr/>
          </p:nvSpPr>
          <p:spPr>
            <a:xfrm>
              <a:off x="2438475" y="3948713"/>
              <a:ext cx="15050" cy="10150"/>
            </a:xfrm>
            <a:custGeom>
              <a:avLst/>
              <a:gdLst/>
              <a:ahLst/>
              <a:cxnLst/>
              <a:rect l="l" t="t" r="r" b="b"/>
              <a:pathLst>
                <a:path w="602" h="406" extrusionOk="0">
                  <a:moveTo>
                    <a:pt x="297" y="0"/>
                  </a:moveTo>
                  <a:cubicBezTo>
                    <a:pt x="187" y="0"/>
                    <a:pt x="82" y="53"/>
                    <a:pt x="23" y="141"/>
                  </a:cubicBezTo>
                  <a:lnTo>
                    <a:pt x="15" y="147"/>
                  </a:lnTo>
                  <a:cubicBezTo>
                    <a:pt x="1" y="166"/>
                    <a:pt x="4" y="195"/>
                    <a:pt x="18" y="216"/>
                  </a:cubicBezTo>
                  <a:cubicBezTo>
                    <a:pt x="32" y="238"/>
                    <a:pt x="53" y="253"/>
                    <a:pt x="74" y="268"/>
                  </a:cubicBezTo>
                  <a:cubicBezTo>
                    <a:pt x="149" y="323"/>
                    <a:pt x="229" y="378"/>
                    <a:pt x="319" y="398"/>
                  </a:cubicBezTo>
                  <a:cubicBezTo>
                    <a:pt x="341" y="403"/>
                    <a:pt x="364" y="406"/>
                    <a:pt x="386" y="406"/>
                  </a:cubicBezTo>
                  <a:cubicBezTo>
                    <a:pt x="456" y="406"/>
                    <a:pt x="525" y="380"/>
                    <a:pt x="560" y="325"/>
                  </a:cubicBezTo>
                  <a:cubicBezTo>
                    <a:pt x="601" y="259"/>
                    <a:pt x="587" y="167"/>
                    <a:pt x="534" y="104"/>
                  </a:cubicBezTo>
                  <a:cubicBezTo>
                    <a:pt x="482" y="40"/>
                    <a:pt x="398" y="5"/>
                    <a:pt x="317" y="1"/>
                  </a:cubicBezTo>
                  <a:cubicBezTo>
                    <a:pt x="310" y="1"/>
                    <a:pt x="303" y="0"/>
                    <a:pt x="297" y="0"/>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1"/>
            <p:cNvSpPr/>
            <p:nvPr/>
          </p:nvSpPr>
          <p:spPr>
            <a:xfrm>
              <a:off x="2436075" y="3943613"/>
              <a:ext cx="15275" cy="13975"/>
            </a:xfrm>
            <a:custGeom>
              <a:avLst/>
              <a:gdLst/>
              <a:ahLst/>
              <a:cxnLst/>
              <a:rect l="l" t="t" r="r" b="b"/>
              <a:pathLst>
                <a:path w="611" h="559" extrusionOk="0">
                  <a:moveTo>
                    <a:pt x="572" y="1"/>
                  </a:moveTo>
                  <a:cubicBezTo>
                    <a:pt x="572" y="1"/>
                    <a:pt x="572" y="1"/>
                    <a:pt x="572" y="1"/>
                  </a:cubicBezTo>
                  <a:cubicBezTo>
                    <a:pt x="541" y="1"/>
                    <a:pt x="551" y="203"/>
                    <a:pt x="385" y="355"/>
                  </a:cubicBezTo>
                  <a:cubicBezTo>
                    <a:pt x="220" y="507"/>
                    <a:pt x="3" y="496"/>
                    <a:pt x="3" y="524"/>
                  </a:cubicBezTo>
                  <a:cubicBezTo>
                    <a:pt x="1" y="536"/>
                    <a:pt x="49" y="559"/>
                    <a:pt x="134" y="559"/>
                  </a:cubicBezTo>
                  <a:cubicBezTo>
                    <a:pt x="137" y="559"/>
                    <a:pt x="141" y="559"/>
                    <a:pt x="144" y="559"/>
                  </a:cubicBezTo>
                  <a:cubicBezTo>
                    <a:pt x="233" y="557"/>
                    <a:pt x="362" y="522"/>
                    <a:pt x="463" y="429"/>
                  </a:cubicBezTo>
                  <a:cubicBezTo>
                    <a:pt x="565" y="336"/>
                    <a:pt x="604" y="216"/>
                    <a:pt x="607" y="133"/>
                  </a:cubicBezTo>
                  <a:cubicBezTo>
                    <a:pt x="610" y="49"/>
                    <a:pt x="586" y="1"/>
                    <a:pt x="572"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1"/>
            <p:cNvSpPr/>
            <p:nvPr/>
          </p:nvSpPr>
          <p:spPr>
            <a:xfrm>
              <a:off x="2448925" y="3893738"/>
              <a:ext cx="21850" cy="5725"/>
            </a:xfrm>
            <a:custGeom>
              <a:avLst/>
              <a:gdLst/>
              <a:ahLst/>
              <a:cxnLst/>
              <a:rect l="l" t="t" r="r" b="b"/>
              <a:pathLst>
                <a:path w="874" h="229" extrusionOk="0">
                  <a:moveTo>
                    <a:pt x="401" y="0"/>
                  </a:moveTo>
                  <a:cubicBezTo>
                    <a:pt x="288" y="0"/>
                    <a:pt x="186" y="25"/>
                    <a:pt x="118" y="56"/>
                  </a:cubicBezTo>
                  <a:cubicBezTo>
                    <a:pt x="39" y="93"/>
                    <a:pt x="1" y="135"/>
                    <a:pt x="10" y="159"/>
                  </a:cubicBezTo>
                  <a:cubicBezTo>
                    <a:pt x="20" y="183"/>
                    <a:pt x="69" y="187"/>
                    <a:pt x="143" y="187"/>
                  </a:cubicBezTo>
                  <a:cubicBezTo>
                    <a:pt x="186" y="187"/>
                    <a:pt x="239" y="186"/>
                    <a:pt x="296" y="186"/>
                  </a:cubicBezTo>
                  <a:cubicBezTo>
                    <a:pt x="340" y="186"/>
                    <a:pt x="387" y="187"/>
                    <a:pt x="436" y="190"/>
                  </a:cubicBezTo>
                  <a:cubicBezTo>
                    <a:pt x="592" y="198"/>
                    <a:pt x="727" y="228"/>
                    <a:pt x="802" y="228"/>
                  </a:cubicBezTo>
                  <a:cubicBezTo>
                    <a:pt x="833" y="228"/>
                    <a:pt x="854" y="223"/>
                    <a:pt x="862" y="209"/>
                  </a:cubicBezTo>
                  <a:cubicBezTo>
                    <a:pt x="873" y="187"/>
                    <a:pt x="840" y="141"/>
                    <a:pt x="767" y="96"/>
                  </a:cubicBezTo>
                  <a:cubicBezTo>
                    <a:pt x="693" y="50"/>
                    <a:pt x="579" y="9"/>
                    <a:pt x="447" y="1"/>
                  </a:cubicBezTo>
                  <a:cubicBezTo>
                    <a:pt x="432" y="1"/>
                    <a:pt x="416" y="0"/>
                    <a:pt x="40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1"/>
            <p:cNvSpPr/>
            <p:nvPr/>
          </p:nvSpPr>
          <p:spPr>
            <a:xfrm>
              <a:off x="2406525" y="3888363"/>
              <a:ext cx="16450" cy="5650"/>
            </a:xfrm>
            <a:custGeom>
              <a:avLst/>
              <a:gdLst/>
              <a:ahLst/>
              <a:cxnLst/>
              <a:rect l="l" t="t" r="r" b="b"/>
              <a:pathLst>
                <a:path w="658" h="226" extrusionOk="0">
                  <a:moveTo>
                    <a:pt x="355" y="0"/>
                  </a:moveTo>
                  <a:cubicBezTo>
                    <a:pt x="342" y="0"/>
                    <a:pt x="329" y="1"/>
                    <a:pt x="316" y="2"/>
                  </a:cubicBezTo>
                  <a:cubicBezTo>
                    <a:pt x="210" y="10"/>
                    <a:pt x="120" y="53"/>
                    <a:pt x="69" y="99"/>
                  </a:cubicBezTo>
                  <a:cubicBezTo>
                    <a:pt x="16" y="145"/>
                    <a:pt x="0" y="189"/>
                    <a:pt x="16" y="209"/>
                  </a:cubicBezTo>
                  <a:cubicBezTo>
                    <a:pt x="26" y="221"/>
                    <a:pt x="43" y="225"/>
                    <a:pt x="66" y="225"/>
                  </a:cubicBezTo>
                  <a:cubicBezTo>
                    <a:pt x="124" y="225"/>
                    <a:pt x="220" y="197"/>
                    <a:pt x="331" y="190"/>
                  </a:cubicBezTo>
                  <a:cubicBezTo>
                    <a:pt x="372" y="186"/>
                    <a:pt x="411" y="185"/>
                    <a:pt x="447" y="185"/>
                  </a:cubicBezTo>
                  <a:cubicBezTo>
                    <a:pt x="476" y="185"/>
                    <a:pt x="503" y="186"/>
                    <a:pt x="527" y="186"/>
                  </a:cubicBezTo>
                  <a:cubicBezTo>
                    <a:pt x="587" y="186"/>
                    <a:pt x="630" y="183"/>
                    <a:pt x="645" y="159"/>
                  </a:cubicBezTo>
                  <a:cubicBezTo>
                    <a:pt x="657" y="136"/>
                    <a:pt x="634" y="95"/>
                    <a:pt x="576" y="58"/>
                  </a:cubicBezTo>
                  <a:cubicBezTo>
                    <a:pt x="525" y="26"/>
                    <a:pt x="445" y="0"/>
                    <a:pt x="355"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1"/>
            <p:cNvSpPr/>
            <p:nvPr/>
          </p:nvSpPr>
          <p:spPr>
            <a:xfrm>
              <a:off x="2406925" y="3841413"/>
              <a:ext cx="107975" cy="96750"/>
            </a:xfrm>
            <a:custGeom>
              <a:avLst/>
              <a:gdLst/>
              <a:ahLst/>
              <a:cxnLst/>
              <a:rect l="l" t="t" r="r" b="b"/>
              <a:pathLst>
                <a:path w="4319" h="3870" extrusionOk="0">
                  <a:moveTo>
                    <a:pt x="1149" y="1"/>
                  </a:moveTo>
                  <a:cubicBezTo>
                    <a:pt x="1037" y="1"/>
                    <a:pt x="925" y="7"/>
                    <a:pt x="815" y="26"/>
                  </a:cubicBezTo>
                  <a:cubicBezTo>
                    <a:pt x="560" y="69"/>
                    <a:pt x="307" y="182"/>
                    <a:pt x="149" y="386"/>
                  </a:cubicBezTo>
                  <a:lnTo>
                    <a:pt x="74" y="369"/>
                  </a:lnTo>
                  <a:lnTo>
                    <a:pt x="74" y="369"/>
                  </a:lnTo>
                  <a:cubicBezTo>
                    <a:pt x="0" y="844"/>
                    <a:pt x="223" y="1352"/>
                    <a:pt x="622" y="1621"/>
                  </a:cubicBezTo>
                  <a:cubicBezTo>
                    <a:pt x="851" y="1775"/>
                    <a:pt x="1123" y="1851"/>
                    <a:pt x="1390" y="1923"/>
                  </a:cubicBezTo>
                  <a:cubicBezTo>
                    <a:pt x="1561" y="1970"/>
                    <a:pt x="1732" y="2017"/>
                    <a:pt x="1904" y="2063"/>
                  </a:cubicBezTo>
                  <a:cubicBezTo>
                    <a:pt x="2273" y="2164"/>
                    <a:pt x="2648" y="2265"/>
                    <a:pt x="3030" y="2265"/>
                  </a:cubicBezTo>
                  <a:cubicBezTo>
                    <a:pt x="3041" y="2265"/>
                    <a:pt x="3052" y="2265"/>
                    <a:pt x="3063" y="2265"/>
                  </a:cubicBezTo>
                  <a:lnTo>
                    <a:pt x="3063" y="2265"/>
                  </a:lnTo>
                  <a:cubicBezTo>
                    <a:pt x="3043" y="2707"/>
                    <a:pt x="2991" y="3003"/>
                    <a:pt x="3229" y="3375"/>
                  </a:cubicBezTo>
                  <a:cubicBezTo>
                    <a:pt x="3409" y="3658"/>
                    <a:pt x="3657" y="3869"/>
                    <a:pt x="3972" y="3869"/>
                  </a:cubicBezTo>
                  <a:cubicBezTo>
                    <a:pt x="4030" y="3869"/>
                    <a:pt x="4090" y="3862"/>
                    <a:pt x="4152" y="3847"/>
                  </a:cubicBezTo>
                  <a:cubicBezTo>
                    <a:pt x="4311" y="2785"/>
                    <a:pt x="4319" y="2284"/>
                    <a:pt x="4302" y="1211"/>
                  </a:cubicBezTo>
                  <a:cubicBezTo>
                    <a:pt x="4299" y="984"/>
                    <a:pt x="4291" y="744"/>
                    <a:pt x="4168" y="552"/>
                  </a:cubicBezTo>
                  <a:cubicBezTo>
                    <a:pt x="3965" y="237"/>
                    <a:pt x="3537" y="177"/>
                    <a:pt x="3163" y="147"/>
                  </a:cubicBezTo>
                  <a:cubicBezTo>
                    <a:pt x="2637" y="106"/>
                    <a:pt x="2112" y="65"/>
                    <a:pt x="1587" y="23"/>
                  </a:cubicBezTo>
                  <a:cubicBezTo>
                    <a:pt x="1441" y="12"/>
                    <a:pt x="1295" y="1"/>
                    <a:pt x="1149"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1"/>
            <p:cNvSpPr/>
            <p:nvPr/>
          </p:nvSpPr>
          <p:spPr>
            <a:xfrm>
              <a:off x="2415575" y="3839313"/>
              <a:ext cx="120250" cy="59250"/>
            </a:xfrm>
            <a:custGeom>
              <a:avLst/>
              <a:gdLst/>
              <a:ahLst/>
              <a:cxnLst/>
              <a:rect l="l" t="t" r="r" b="b"/>
              <a:pathLst>
                <a:path w="4810" h="2370" extrusionOk="0">
                  <a:moveTo>
                    <a:pt x="17" y="1"/>
                  </a:moveTo>
                  <a:cubicBezTo>
                    <a:pt x="17" y="1"/>
                    <a:pt x="17" y="1"/>
                    <a:pt x="17" y="1"/>
                  </a:cubicBezTo>
                  <a:cubicBezTo>
                    <a:pt x="17" y="1"/>
                    <a:pt x="1" y="83"/>
                    <a:pt x="28" y="229"/>
                  </a:cubicBezTo>
                  <a:cubicBezTo>
                    <a:pt x="41" y="302"/>
                    <a:pt x="71" y="389"/>
                    <a:pt x="120" y="484"/>
                  </a:cubicBezTo>
                  <a:cubicBezTo>
                    <a:pt x="168" y="577"/>
                    <a:pt x="240" y="676"/>
                    <a:pt x="333" y="770"/>
                  </a:cubicBezTo>
                  <a:cubicBezTo>
                    <a:pt x="519" y="959"/>
                    <a:pt x="801" y="1132"/>
                    <a:pt x="1147" y="1204"/>
                  </a:cubicBezTo>
                  <a:cubicBezTo>
                    <a:pt x="1455" y="1275"/>
                    <a:pt x="1798" y="1282"/>
                    <a:pt x="2153" y="1282"/>
                  </a:cubicBezTo>
                  <a:cubicBezTo>
                    <a:pt x="2194" y="1282"/>
                    <a:pt x="2235" y="1282"/>
                    <a:pt x="2277" y="1282"/>
                  </a:cubicBezTo>
                  <a:cubicBezTo>
                    <a:pt x="2297" y="1282"/>
                    <a:pt x="2316" y="1282"/>
                    <a:pt x="2336" y="1282"/>
                  </a:cubicBezTo>
                  <a:cubicBezTo>
                    <a:pt x="2714" y="1282"/>
                    <a:pt x="3075" y="1307"/>
                    <a:pt x="3388" y="1404"/>
                  </a:cubicBezTo>
                  <a:cubicBezTo>
                    <a:pt x="3552" y="1454"/>
                    <a:pt x="3701" y="1523"/>
                    <a:pt x="3828" y="1607"/>
                  </a:cubicBezTo>
                  <a:cubicBezTo>
                    <a:pt x="3955" y="1690"/>
                    <a:pt x="4056" y="1791"/>
                    <a:pt x="4137" y="1893"/>
                  </a:cubicBezTo>
                  <a:cubicBezTo>
                    <a:pt x="4217" y="1995"/>
                    <a:pt x="4287" y="2093"/>
                    <a:pt x="4362" y="2168"/>
                  </a:cubicBezTo>
                  <a:cubicBezTo>
                    <a:pt x="4435" y="2244"/>
                    <a:pt x="4514" y="2295"/>
                    <a:pt x="4582" y="2325"/>
                  </a:cubicBezTo>
                  <a:cubicBezTo>
                    <a:pt x="4651" y="2356"/>
                    <a:pt x="4710" y="2364"/>
                    <a:pt x="4749" y="2364"/>
                  </a:cubicBezTo>
                  <a:cubicBezTo>
                    <a:pt x="4769" y="2363"/>
                    <a:pt x="4784" y="2362"/>
                    <a:pt x="4793" y="2360"/>
                  </a:cubicBezTo>
                  <a:cubicBezTo>
                    <a:pt x="4803" y="2358"/>
                    <a:pt x="4808" y="2357"/>
                    <a:pt x="4808" y="2357"/>
                  </a:cubicBezTo>
                  <a:cubicBezTo>
                    <a:pt x="4809" y="2350"/>
                    <a:pt x="4723" y="2370"/>
                    <a:pt x="4591" y="2306"/>
                  </a:cubicBezTo>
                  <a:cubicBezTo>
                    <a:pt x="4526" y="2274"/>
                    <a:pt x="4453" y="2223"/>
                    <a:pt x="4384" y="2147"/>
                  </a:cubicBezTo>
                  <a:cubicBezTo>
                    <a:pt x="4313" y="2072"/>
                    <a:pt x="4247" y="1974"/>
                    <a:pt x="4166" y="1869"/>
                  </a:cubicBezTo>
                  <a:cubicBezTo>
                    <a:pt x="4087" y="1764"/>
                    <a:pt x="3983" y="1657"/>
                    <a:pt x="3853" y="1569"/>
                  </a:cubicBezTo>
                  <a:cubicBezTo>
                    <a:pt x="3723" y="1481"/>
                    <a:pt x="3570" y="1409"/>
                    <a:pt x="3402" y="1356"/>
                  </a:cubicBezTo>
                  <a:cubicBezTo>
                    <a:pt x="3082" y="1254"/>
                    <a:pt x="2713" y="1227"/>
                    <a:pt x="2332" y="1227"/>
                  </a:cubicBezTo>
                  <a:cubicBezTo>
                    <a:pt x="2314" y="1227"/>
                    <a:pt x="2296" y="1227"/>
                    <a:pt x="2277" y="1228"/>
                  </a:cubicBezTo>
                  <a:cubicBezTo>
                    <a:pt x="2230" y="1228"/>
                    <a:pt x="2183" y="1228"/>
                    <a:pt x="2136" y="1228"/>
                  </a:cubicBezTo>
                  <a:cubicBezTo>
                    <a:pt x="1787" y="1228"/>
                    <a:pt x="1454" y="1221"/>
                    <a:pt x="1158" y="1155"/>
                  </a:cubicBezTo>
                  <a:cubicBezTo>
                    <a:pt x="820" y="1088"/>
                    <a:pt x="545" y="924"/>
                    <a:pt x="361" y="743"/>
                  </a:cubicBezTo>
                  <a:cubicBezTo>
                    <a:pt x="267" y="653"/>
                    <a:pt x="196" y="559"/>
                    <a:pt x="146" y="469"/>
                  </a:cubicBezTo>
                  <a:cubicBezTo>
                    <a:pt x="98" y="379"/>
                    <a:pt x="65" y="295"/>
                    <a:pt x="49" y="224"/>
                  </a:cubicBezTo>
                  <a:cubicBezTo>
                    <a:pt x="16" y="84"/>
                    <a:pt x="24" y="1"/>
                    <a:pt x="17"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1"/>
            <p:cNvSpPr/>
            <p:nvPr/>
          </p:nvSpPr>
          <p:spPr>
            <a:xfrm>
              <a:off x="2420325" y="3836913"/>
              <a:ext cx="110650" cy="40625"/>
            </a:xfrm>
            <a:custGeom>
              <a:avLst/>
              <a:gdLst/>
              <a:ahLst/>
              <a:cxnLst/>
              <a:rect l="l" t="t" r="r" b="b"/>
              <a:pathLst>
                <a:path w="4426" h="1625" extrusionOk="0">
                  <a:moveTo>
                    <a:pt x="2" y="1"/>
                  </a:moveTo>
                  <a:cubicBezTo>
                    <a:pt x="2" y="1"/>
                    <a:pt x="2" y="1"/>
                    <a:pt x="2" y="1"/>
                  </a:cubicBezTo>
                  <a:cubicBezTo>
                    <a:pt x="0" y="2"/>
                    <a:pt x="6" y="18"/>
                    <a:pt x="19" y="50"/>
                  </a:cubicBezTo>
                  <a:cubicBezTo>
                    <a:pt x="31" y="82"/>
                    <a:pt x="54" y="127"/>
                    <a:pt x="87" y="182"/>
                  </a:cubicBezTo>
                  <a:cubicBezTo>
                    <a:pt x="154" y="293"/>
                    <a:pt x="278" y="440"/>
                    <a:pt x="472" y="570"/>
                  </a:cubicBezTo>
                  <a:cubicBezTo>
                    <a:pt x="664" y="701"/>
                    <a:pt x="925" y="808"/>
                    <a:pt x="1227" y="863"/>
                  </a:cubicBezTo>
                  <a:cubicBezTo>
                    <a:pt x="1416" y="897"/>
                    <a:pt x="1619" y="909"/>
                    <a:pt x="1830" y="909"/>
                  </a:cubicBezTo>
                  <a:cubicBezTo>
                    <a:pt x="1957" y="909"/>
                    <a:pt x="2087" y="905"/>
                    <a:pt x="2219" y="898"/>
                  </a:cubicBezTo>
                  <a:cubicBezTo>
                    <a:pt x="2440" y="890"/>
                    <a:pt x="2655" y="877"/>
                    <a:pt x="2859" y="877"/>
                  </a:cubicBezTo>
                  <a:cubicBezTo>
                    <a:pt x="2978" y="877"/>
                    <a:pt x="3092" y="881"/>
                    <a:pt x="3202" y="893"/>
                  </a:cubicBezTo>
                  <a:cubicBezTo>
                    <a:pt x="3501" y="930"/>
                    <a:pt x="3765" y="1006"/>
                    <a:pt x="3971" y="1100"/>
                  </a:cubicBezTo>
                  <a:cubicBezTo>
                    <a:pt x="4178" y="1194"/>
                    <a:pt x="4326" y="1317"/>
                    <a:pt x="4376" y="1434"/>
                  </a:cubicBezTo>
                  <a:cubicBezTo>
                    <a:pt x="4425" y="1550"/>
                    <a:pt x="4394" y="1625"/>
                    <a:pt x="4403" y="1625"/>
                  </a:cubicBezTo>
                  <a:cubicBezTo>
                    <a:pt x="4403" y="1625"/>
                    <a:pt x="4410" y="1608"/>
                    <a:pt x="4415" y="1574"/>
                  </a:cubicBezTo>
                  <a:cubicBezTo>
                    <a:pt x="4420" y="1540"/>
                    <a:pt x="4418" y="1487"/>
                    <a:pt x="4395" y="1425"/>
                  </a:cubicBezTo>
                  <a:cubicBezTo>
                    <a:pt x="4348" y="1298"/>
                    <a:pt x="4197" y="1165"/>
                    <a:pt x="3988" y="1066"/>
                  </a:cubicBezTo>
                  <a:cubicBezTo>
                    <a:pt x="3778" y="965"/>
                    <a:pt x="3512" y="884"/>
                    <a:pt x="3208" y="843"/>
                  </a:cubicBezTo>
                  <a:cubicBezTo>
                    <a:pt x="3087" y="829"/>
                    <a:pt x="2962" y="824"/>
                    <a:pt x="2833" y="824"/>
                  </a:cubicBezTo>
                  <a:cubicBezTo>
                    <a:pt x="2635" y="824"/>
                    <a:pt x="2428" y="836"/>
                    <a:pt x="2216" y="844"/>
                  </a:cubicBezTo>
                  <a:cubicBezTo>
                    <a:pt x="2078" y="851"/>
                    <a:pt x="1943" y="855"/>
                    <a:pt x="1811" y="855"/>
                  </a:cubicBezTo>
                  <a:cubicBezTo>
                    <a:pt x="1609" y="855"/>
                    <a:pt x="1415" y="845"/>
                    <a:pt x="1236" y="815"/>
                  </a:cubicBezTo>
                  <a:cubicBezTo>
                    <a:pt x="940" y="764"/>
                    <a:pt x="683" y="662"/>
                    <a:pt x="493" y="539"/>
                  </a:cubicBezTo>
                  <a:cubicBezTo>
                    <a:pt x="301" y="416"/>
                    <a:pt x="176" y="277"/>
                    <a:pt x="105" y="171"/>
                  </a:cubicBezTo>
                  <a:cubicBezTo>
                    <a:pt x="35" y="67"/>
                    <a:pt x="9" y="1"/>
                    <a:pt x="2"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1"/>
            <p:cNvSpPr/>
            <p:nvPr/>
          </p:nvSpPr>
          <p:spPr>
            <a:xfrm>
              <a:off x="2502150" y="3812863"/>
              <a:ext cx="43775" cy="28100"/>
            </a:xfrm>
            <a:custGeom>
              <a:avLst/>
              <a:gdLst/>
              <a:ahLst/>
              <a:cxnLst/>
              <a:rect l="l" t="t" r="r" b="b"/>
              <a:pathLst>
                <a:path w="1751" h="1124" extrusionOk="0">
                  <a:moveTo>
                    <a:pt x="1721" y="1"/>
                  </a:moveTo>
                  <a:cubicBezTo>
                    <a:pt x="1721" y="1"/>
                    <a:pt x="1721" y="1"/>
                    <a:pt x="1721" y="1"/>
                  </a:cubicBezTo>
                  <a:cubicBezTo>
                    <a:pt x="1721" y="1"/>
                    <a:pt x="1721" y="1"/>
                    <a:pt x="1721" y="1"/>
                  </a:cubicBezTo>
                  <a:cubicBezTo>
                    <a:pt x="1710" y="1"/>
                    <a:pt x="1751" y="136"/>
                    <a:pt x="1663" y="325"/>
                  </a:cubicBezTo>
                  <a:cubicBezTo>
                    <a:pt x="1581" y="512"/>
                    <a:pt x="1371" y="724"/>
                    <a:pt x="1107" y="892"/>
                  </a:cubicBezTo>
                  <a:cubicBezTo>
                    <a:pt x="972" y="973"/>
                    <a:pt x="831" y="1027"/>
                    <a:pt x="698" y="1054"/>
                  </a:cubicBezTo>
                  <a:cubicBezTo>
                    <a:pt x="604" y="1074"/>
                    <a:pt x="514" y="1080"/>
                    <a:pt x="433" y="1080"/>
                  </a:cubicBezTo>
                  <a:cubicBezTo>
                    <a:pt x="400" y="1080"/>
                    <a:pt x="368" y="1079"/>
                    <a:pt x="338" y="1077"/>
                  </a:cubicBezTo>
                  <a:cubicBezTo>
                    <a:pt x="156" y="1066"/>
                    <a:pt x="37" y="1038"/>
                    <a:pt x="8" y="1038"/>
                  </a:cubicBezTo>
                  <a:cubicBezTo>
                    <a:pt x="4" y="1038"/>
                    <a:pt x="2" y="1038"/>
                    <a:pt x="1" y="1040"/>
                  </a:cubicBezTo>
                  <a:cubicBezTo>
                    <a:pt x="1" y="1043"/>
                    <a:pt x="31" y="1054"/>
                    <a:pt x="88" y="1070"/>
                  </a:cubicBezTo>
                  <a:cubicBezTo>
                    <a:pt x="145" y="1085"/>
                    <a:pt x="229" y="1104"/>
                    <a:pt x="334" y="1116"/>
                  </a:cubicBezTo>
                  <a:cubicBezTo>
                    <a:pt x="379" y="1120"/>
                    <a:pt x="428" y="1124"/>
                    <a:pt x="481" y="1124"/>
                  </a:cubicBezTo>
                  <a:cubicBezTo>
                    <a:pt x="551" y="1124"/>
                    <a:pt x="628" y="1118"/>
                    <a:pt x="708" y="1103"/>
                  </a:cubicBezTo>
                  <a:cubicBezTo>
                    <a:pt x="847" y="1078"/>
                    <a:pt x="995" y="1022"/>
                    <a:pt x="1135" y="938"/>
                  </a:cubicBezTo>
                  <a:cubicBezTo>
                    <a:pt x="1408" y="765"/>
                    <a:pt x="1619" y="543"/>
                    <a:pt x="1698" y="339"/>
                  </a:cubicBezTo>
                  <a:cubicBezTo>
                    <a:pt x="1739" y="240"/>
                    <a:pt x="1747" y="150"/>
                    <a:pt x="1743" y="91"/>
                  </a:cubicBezTo>
                  <a:cubicBezTo>
                    <a:pt x="1736" y="31"/>
                    <a:pt x="1724" y="1"/>
                    <a:pt x="1721"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1"/>
            <p:cNvSpPr/>
            <p:nvPr/>
          </p:nvSpPr>
          <p:spPr>
            <a:xfrm>
              <a:off x="2495900" y="3797988"/>
              <a:ext cx="37175" cy="37475"/>
            </a:xfrm>
            <a:custGeom>
              <a:avLst/>
              <a:gdLst/>
              <a:ahLst/>
              <a:cxnLst/>
              <a:rect l="l" t="t" r="r" b="b"/>
              <a:pathLst>
                <a:path w="1487" h="1499" extrusionOk="0">
                  <a:moveTo>
                    <a:pt x="1483" y="0"/>
                  </a:moveTo>
                  <a:cubicBezTo>
                    <a:pt x="1473" y="0"/>
                    <a:pt x="1463" y="128"/>
                    <a:pt x="1400" y="322"/>
                  </a:cubicBezTo>
                  <a:cubicBezTo>
                    <a:pt x="1338" y="515"/>
                    <a:pt x="1210" y="774"/>
                    <a:pt x="991" y="995"/>
                  </a:cubicBezTo>
                  <a:cubicBezTo>
                    <a:pt x="772" y="1216"/>
                    <a:pt x="514" y="1346"/>
                    <a:pt x="322" y="1410"/>
                  </a:cubicBezTo>
                  <a:cubicBezTo>
                    <a:pt x="128" y="1475"/>
                    <a:pt x="0" y="1486"/>
                    <a:pt x="2" y="1496"/>
                  </a:cubicBezTo>
                  <a:cubicBezTo>
                    <a:pt x="2" y="1498"/>
                    <a:pt x="10" y="1499"/>
                    <a:pt x="25" y="1499"/>
                  </a:cubicBezTo>
                  <a:cubicBezTo>
                    <a:pt x="40" y="1499"/>
                    <a:pt x="63" y="1498"/>
                    <a:pt x="92" y="1495"/>
                  </a:cubicBezTo>
                  <a:cubicBezTo>
                    <a:pt x="149" y="1489"/>
                    <a:pt x="233" y="1475"/>
                    <a:pt x="334" y="1446"/>
                  </a:cubicBezTo>
                  <a:cubicBezTo>
                    <a:pt x="534" y="1390"/>
                    <a:pt x="803" y="1262"/>
                    <a:pt x="1029" y="1033"/>
                  </a:cubicBezTo>
                  <a:cubicBezTo>
                    <a:pt x="1256" y="804"/>
                    <a:pt x="1382" y="534"/>
                    <a:pt x="1436" y="333"/>
                  </a:cubicBezTo>
                  <a:cubicBezTo>
                    <a:pt x="1464" y="232"/>
                    <a:pt x="1477" y="149"/>
                    <a:pt x="1483" y="91"/>
                  </a:cubicBezTo>
                  <a:cubicBezTo>
                    <a:pt x="1487" y="33"/>
                    <a:pt x="1486" y="1"/>
                    <a:pt x="1483" y="0"/>
                  </a:cubicBezTo>
                  <a:cubicBezTo>
                    <a:pt x="1483" y="0"/>
                    <a:pt x="1483" y="0"/>
                    <a:pt x="1483" y="0"/>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1"/>
            <p:cNvSpPr/>
            <p:nvPr/>
          </p:nvSpPr>
          <p:spPr>
            <a:xfrm>
              <a:off x="2407625" y="3850363"/>
              <a:ext cx="122375" cy="93850"/>
            </a:xfrm>
            <a:custGeom>
              <a:avLst/>
              <a:gdLst/>
              <a:ahLst/>
              <a:cxnLst/>
              <a:rect l="l" t="t" r="r" b="b"/>
              <a:pathLst>
                <a:path w="4895" h="3754" extrusionOk="0">
                  <a:moveTo>
                    <a:pt x="2" y="1"/>
                  </a:moveTo>
                  <a:cubicBezTo>
                    <a:pt x="2" y="1"/>
                    <a:pt x="2" y="1"/>
                    <a:pt x="2" y="1"/>
                  </a:cubicBezTo>
                  <a:cubicBezTo>
                    <a:pt x="0" y="2"/>
                    <a:pt x="1" y="26"/>
                    <a:pt x="5" y="72"/>
                  </a:cubicBezTo>
                  <a:cubicBezTo>
                    <a:pt x="8" y="119"/>
                    <a:pt x="18" y="188"/>
                    <a:pt x="41" y="275"/>
                  </a:cubicBezTo>
                  <a:cubicBezTo>
                    <a:pt x="84" y="448"/>
                    <a:pt x="184" y="695"/>
                    <a:pt x="391" y="941"/>
                  </a:cubicBezTo>
                  <a:cubicBezTo>
                    <a:pt x="596" y="1187"/>
                    <a:pt x="906" y="1431"/>
                    <a:pt x="1302" y="1585"/>
                  </a:cubicBezTo>
                  <a:cubicBezTo>
                    <a:pt x="1697" y="1744"/>
                    <a:pt x="2162" y="1821"/>
                    <a:pt x="2647" y="1843"/>
                  </a:cubicBezTo>
                  <a:cubicBezTo>
                    <a:pt x="3131" y="1863"/>
                    <a:pt x="3601" y="1839"/>
                    <a:pt x="3992" y="1988"/>
                  </a:cubicBezTo>
                  <a:cubicBezTo>
                    <a:pt x="4187" y="2059"/>
                    <a:pt x="4352" y="2173"/>
                    <a:pt x="4473" y="2310"/>
                  </a:cubicBezTo>
                  <a:cubicBezTo>
                    <a:pt x="4595" y="2447"/>
                    <a:pt x="4679" y="2601"/>
                    <a:pt x="4736" y="2747"/>
                  </a:cubicBezTo>
                  <a:cubicBezTo>
                    <a:pt x="4849" y="3041"/>
                    <a:pt x="4864" y="3302"/>
                    <a:pt x="4874" y="3477"/>
                  </a:cubicBezTo>
                  <a:cubicBezTo>
                    <a:pt x="4877" y="3567"/>
                    <a:pt x="4877" y="3636"/>
                    <a:pt x="4877" y="3682"/>
                  </a:cubicBezTo>
                  <a:cubicBezTo>
                    <a:pt x="4877" y="3729"/>
                    <a:pt x="4878" y="3753"/>
                    <a:pt x="4880" y="3753"/>
                  </a:cubicBezTo>
                  <a:cubicBezTo>
                    <a:pt x="4882" y="3753"/>
                    <a:pt x="4885" y="3729"/>
                    <a:pt x="4889" y="3683"/>
                  </a:cubicBezTo>
                  <a:cubicBezTo>
                    <a:pt x="4891" y="3636"/>
                    <a:pt x="4895" y="3567"/>
                    <a:pt x="4895" y="3477"/>
                  </a:cubicBezTo>
                  <a:cubicBezTo>
                    <a:pt x="4891" y="3300"/>
                    <a:pt x="4883" y="3037"/>
                    <a:pt x="4772" y="2733"/>
                  </a:cubicBezTo>
                  <a:cubicBezTo>
                    <a:pt x="4715" y="2583"/>
                    <a:pt x="4632" y="2424"/>
                    <a:pt x="4506" y="2280"/>
                  </a:cubicBezTo>
                  <a:cubicBezTo>
                    <a:pt x="4382" y="2137"/>
                    <a:pt x="4210" y="2015"/>
                    <a:pt x="4010" y="1941"/>
                  </a:cubicBezTo>
                  <a:cubicBezTo>
                    <a:pt x="3606" y="1785"/>
                    <a:pt x="3129" y="1810"/>
                    <a:pt x="2650" y="1789"/>
                  </a:cubicBezTo>
                  <a:cubicBezTo>
                    <a:pt x="2168" y="1768"/>
                    <a:pt x="1709" y="1693"/>
                    <a:pt x="1320" y="1539"/>
                  </a:cubicBezTo>
                  <a:cubicBezTo>
                    <a:pt x="930" y="1390"/>
                    <a:pt x="625" y="1156"/>
                    <a:pt x="420" y="917"/>
                  </a:cubicBezTo>
                  <a:cubicBezTo>
                    <a:pt x="214" y="677"/>
                    <a:pt x="110" y="438"/>
                    <a:pt x="61" y="270"/>
                  </a:cubicBezTo>
                  <a:cubicBezTo>
                    <a:pt x="13" y="100"/>
                    <a:pt x="8" y="1"/>
                    <a:pt x="2"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1"/>
            <p:cNvSpPr/>
            <p:nvPr/>
          </p:nvSpPr>
          <p:spPr>
            <a:xfrm>
              <a:off x="2482825" y="3830238"/>
              <a:ext cx="39250" cy="27050"/>
            </a:xfrm>
            <a:custGeom>
              <a:avLst/>
              <a:gdLst/>
              <a:ahLst/>
              <a:cxnLst/>
              <a:rect l="l" t="t" r="r" b="b"/>
              <a:pathLst>
                <a:path w="1570" h="1082" extrusionOk="0">
                  <a:moveTo>
                    <a:pt x="8" y="0"/>
                  </a:moveTo>
                  <a:cubicBezTo>
                    <a:pt x="5" y="0"/>
                    <a:pt x="4" y="1"/>
                    <a:pt x="4" y="1"/>
                  </a:cubicBezTo>
                  <a:cubicBezTo>
                    <a:pt x="1" y="9"/>
                    <a:pt x="105" y="42"/>
                    <a:pt x="265" y="109"/>
                  </a:cubicBezTo>
                  <a:cubicBezTo>
                    <a:pt x="425" y="175"/>
                    <a:pt x="641" y="283"/>
                    <a:pt x="859" y="433"/>
                  </a:cubicBezTo>
                  <a:cubicBezTo>
                    <a:pt x="1077" y="584"/>
                    <a:pt x="1253" y="748"/>
                    <a:pt x="1372" y="875"/>
                  </a:cubicBezTo>
                  <a:cubicBezTo>
                    <a:pt x="1488" y="998"/>
                    <a:pt x="1554" y="1082"/>
                    <a:pt x="1564" y="1082"/>
                  </a:cubicBezTo>
                  <a:cubicBezTo>
                    <a:pt x="1564" y="1082"/>
                    <a:pt x="1564" y="1082"/>
                    <a:pt x="1565" y="1082"/>
                  </a:cubicBezTo>
                  <a:cubicBezTo>
                    <a:pt x="1570" y="1078"/>
                    <a:pt x="1514" y="984"/>
                    <a:pt x="1401" y="849"/>
                  </a:cubicBezTo>
                  <a:cubicBezTo>
                    <a:pt x="1287" y="714"/>
                    <a:pt x="1112" y="542"/>
                    <a:pt x="890" y="388"/>
                  </a:cubicBezTo>
                  <a:cubicBezTo>
                    <a:pt x="668" y="235"/>
                    <a:pt x="445" y="132"/>
                    <a:pt x="279" y="73"/>
                  </a:cubicBezTo>
                  <a:cubicBezTo>
                    <a:pt x="132" y="21"/>
                    <a:pt x="31" y="0"/>
                    <a:pt x="8"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1"/>
            <p:cNvSpPr/>
            <p:nvPr/>
          </p:nvSpPr>
          <p:spPr>
            <a:xfrm>
              <a:off x="2502700" y="3915163"/>
              <a:ext cx="20350" cy="30500"/>
            </a:xfrm>
            <a:custGeom>
              <a:avLst/>
              <a:gdLst/>
              <a:ahLst/>
              <a:cxnLst/>
              <a:rect l="l" t="t" r="r" b="b"/>
              <a:pathLst>
                <a:path w="814" h="1220" extrusionOk="0">
                  <a:moveTo>
                    <a:pt x="352" y="1"/>
                  </a:moveTo>
                  <a:cubicBezTo>
                    <a:pt x="186" y="1"/>
                    <a:pt x="32" y="78"/>
                    <a:pt x="23" y="83"/>
                  </a:cubicBezTo>
                  <a:cubicBezTo>
                    <a:pt x="23" y="83"/>
                    <a:pt x="0" y="1177"/>
                    <a:pt x="3" y="1201"/>
                  </a:cubicBezTo>
                  <a:cubicBezTo>
                    <a:pt x="4" y="1207"/>
                    <a:pt x="64" y="1220"/>
                    <a:pt x="150" y="1220"/>
                  </a:cubicBezTo>
                  <a:cubicBezTo>
                    <a:pt x="385" y="1220"/>
                    <a:pt x="813" y="1124"/>
                    <a:pt x="778" y="534"/>
                  </a:cubicBezTo>
                  <a:cubicBezTo>
                    <a:pt x="752" y="103"/>
                    <a:pt x="544" y="1"/>
                    <a:pt x="352" y="1"/>
                  </a:cubicBezTo>
                  <a:close/>
                </a:path>
              </a:pathLst>
            </a:custGeom>
            <a:solidFill>
              <a:srgbClr val="FFC0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1"/>
            <p:cNvSpPr/>
            <p:nvPr/>
          </p:nvSpPr>
          <p:spPr>
            <a:xfrm>
              <a:off x="2508400" y="3920963"/>
              <a:ext cx="8800" cy="17700"/>
            </a:xfrm>
            <a:custGeom>
              <a:avLst/>
              <a:gdLst/>
              <a:ahLst/>
              <a:cxnLst/>
              <a:rect l="l" t="t" r="r" b="b"/>
              <a:pathLst>
                <a:path w="352" h="708" extrusionOk="0">
                  <a:moveTo>
                    <a:pt x="123" y="0"/>
                  </a:moveTo>
                  <a:cubicBezTo>
                    <a:pt x="96" y="0"/>
                    <a:pt x="70" y="10"/>
                    <a:pt x="53" y="25"/>
                  </a:cubicBezTo>
                  <a:cubicBezTo>
                    <a:pt x="35" y="42"/>
                    <a:pt x="27" y="61"/>
                    <a:pt x="25" y="78"/>
                  </a:cubicBezTo>
                  <a:cubicBezTo>
                    <a:pt x="20" y="109"/>
                    <a:pt x="34" y="124"/>
                    <a:pt x="37" y="124"/>
                  </a:cubicBezTo>
                  <a:cubicBezTo>
                    <a:pt x="38" y="124"/>
                    <a:pt x="38" y="124"/>
                    <a:pt x="38" y="123"/>
                  </a:cubicBezTo>
                  <a:cubicBezTo>
                    <a:pt x="42" y="123"/>
                    <a:pt x="36" y="107"/>
                    <a:pt x="46" y="83"/>
                  </a:cubicBezTo>
                  <a:cubicBezTo>
                    <a:pt x="54" y="62"/>
                    <a:pt x="77" y="39"/>
                    <a:pt x="113" y="39"/>
                  </a:cubicBezTo>
                  <a:cubicBezTo>
                    <a:pt x="117" y="39"/>
                    <a:pt x="121" y="39"/>
                    <a:pt x="126" y="40"/>
                  </a:cubicBezTo>
                  <a:cubicBezTo>
                    <a:pt x="170" y="45"/>
                    <a:pt x="210" y="83"/>
                    <a:pt x="239" y="141"/>
                  </a:cubicBezTo>
                  <a:cubicBezTo>
                    <a:pt x="268" y="198"/>
                    <a:pt x="288" y="267"/>
                    <a:pt x="290" y="340"/>
                  </a:cubicBezTo>
                  <a:cubicBezTo>
                    <a:pt x="295" y="486"/>
                    <a:pt x="231" y="626"/>
                    <a:pt x="148" y="662"/>
                  </a:cubicBezTo>
                  <a:cubicBezTo>
                    <a:pt x="128" y="671"/>
                    <a:pt x="108" y="675"/>
                    <a:pt x="90" y="675"/>
                  </a:cubicBezTo>
                  <a:cubicBezTo>
                    <a:pt x="71" y="675"/>
                    <a:pt x="55" y="671"/>
                    <a:pt x="42" y="667"/>
                  </a:cubicBezTo>
                  <a:cubicBezTo>
                    <a:pt x="21" y="658"/>
                    <a:pt x="9" y="648"/>
                    <a:pt x="5" y="648"/>
                  </a:cubicBezTo>
                  <a:cubicBezTo>
                    <a:pt x="5" y="648"/>
                    <a:pt x="4" y="648"/>
                    <a:pt x="4" y="648"/>
                  </a:cubicBezTo>
                  <a:cubicBezTo>
                    <a:pt x="0" y="649"/>
                    <a:pt x="6" y="667"/>
                    <a:pt x="33" y="686"/>
                  </a:cubicBezTo>
                  <a:cubicBezTo>
                    <a:pt x="50" y="697"/>
                    <a:pt x="76" y="708"/>
                    <a:pt x="109" y="708"/>
                  </a:cubicBezTo>
                  <a:cubicBezTo>
                    <a:pt x="125" y="708"/>
                    <a:pt x="143" y="705"/>
                    <a:pt x="162" y="699"/>
                  </a:cubicBezTo>
                  <a:cubicBezTo>
                    <a:pt x="277" y="659"/>
                    <a:pt x="351" y="502"/>
                    <a:pt x="346" y="338"/>
                  </a:cubicBezTo>
                  <a:cubicBezTo>
                    <a:pt x="343" y="255"/>
                    <a:pt x="320" y="178"/>
                    <a:pt x="284" y="116"/>
                  </a:cubicBezTo>
                  <a:cubicBezTo>
                    <a:pt x="252" y="55"/>
                    <a:pt x="192" y="0"/>
                    <a:pt x="130" y="0"/>
                  </a:cubicBezTo>
                  <a:cubicBezTo>
                    <a:pt x="127" y="0"/>
                    <a:pt x="125" y="0"/>
                    <a:pt x="123" y="0"/>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1"/>
            <p:cNvSpPr/>
            <p:nvPr/>
          </p:nvSpPr>
          <p:spPr>
            <a:xfrm>
              <a:off x="2113925" y="4056238"/>
              <a:ext cx="92375" cy="65775"/>
            </a:xfrm>
            <a:custGeom>
              <a:avLst/>
              <a:gdLst/>
              <a:ahLst/>
              <a:cxnLst/>
              <a:rect l="l" t="t" r="r" b="b"/>
              <a:pathLst>
                <a:path w="3695" h="2631" extrusionOk="0">
                  <a:moveTo>
                    <a:pt x="1579" y="1"/>
                  </a:moveTo>
                  <a:cubicBezTo>
                    <a:pt x="1572" y="1"/>
                    <a:pt x="1566" y="2"/>
                    <a:pt x="1562" y="3"/>
                  </a:cubicBezTo>
                  <a:cubicBezTo>
                    <a:pt x="1460" y="37"/>
                    <a:pt x="1" y="310"/>
                    <a:pt x="172" y="481"/>
                  </a:cubicBezTo>
                  <a:cubicBezTo>
                    <a:pt x="222" y="531"/>
                    <a:pt x="346" y="549"/>
                    <a:pt x="495" y="549"/>
                  </a:cubicBezTo>
                  <a:cubicBezTo>
                    <a:pt x="853" y="549"/>
                    <a:pt x="1360" y="447"/>
                    <a:pt x="1360" y="447"/>
                  </a:cubicBezTo>
                  <a:lnTo>
                    <a:pt x="1498" y="514"/>
                  </a:lnTo>
                  <a:cubicBezTo>
                    <a:pt x="1498" y="514"/>
                    <a:pt x="618" y="668"/>
                    <a:pt x="435" y="778"/>
                  </a:cubicBezTo>
                  <a:cubicBezTo>
                    <a:pt x="273" y="875"/>
                    <a:pt x="323" y="1069"/>
                    <a:pt x="468" y="1069"/>
                  </a:cubicBezTo>
                  <a:cubicBezTo>
                    <a:pt x="475" y="1069"/>
                    <a:pt x="482" y="1069"/>
                    <a:pt x="489" y="1068"/>
                  </a:cubicBezTo>
                  <a:cubicBezTo>
                    <a:pt x="635" y="1051"/>
                    <a:pt x="1282" y="916"/>
                    <a:pt x="1431" y="916"/>
                  </a:cubicBezTo>
                  <a:cubicBezTo>
                    <a:pt x="1445" y="916"/>
                    <a:pt x="1455" y="917"/>
                    <a:pt x="1459" y="920"/>
                  </a:cubicBezTo>
                  <a:cubicBezTo>
                    <a:pt x="1505" y="950"/>
                    <a:pt x="630" y="1139"/>
                    <a:pt x="536" y="1196"/>
                  </a:cubicBezTo>
                  <a:cubicBezTo>
                    <a:pt x="413" y="1272"/>
                    <a:pt x="401" y="1487"/>
                    <a:pt x="548" y="1487"/>
                  </a:cubicBezTo>
                  <a:cubicBezTo>
                    <a:pt x="552" y="1487"/>
                    <a:pt x="557" y="1487"/>
                    <a:pt x="562" y="1486"/>
                  </a:cubicBezTo>
                  <a:cubicBezTo>
                    <a:pt x="656" y="1478"/>
                    <a:pt x="1481" y="1251"/>
                    <a:pt x="1481" y="1251"/>
                  </a:cubicBezTo>
                  <a:lnTo>
                    <a:pt x="1481" y="1251"/>
                  </a:lnTo>
                  <a:cubicBezTo>
                    <a:pt x="1481" y="1251"/>
                    <a:pt x="828" y="1515"/>
                    <a:pt x="768" y="1574"/>
                  </a:cubicBezTo>
                  <a:cubicBezTo>
                    <a:pt x="681" y="1659"/>
                    <a:pt x="737" y="1782"/>
                    <a:pt x="852" y="1782"/>
                  </a:cubicBezTo>
                  <a:cubicBezTo>
                    <a:pt x="865" y="1782"/>
                    <a:pt x="879" y="1781"/>
                    <a:pt x="893" y="1777"/>
                  </a:cubicBezTo>
                  <a:cubicBezTo>
                    <a:pt x="990" y="1754"/>
                    <a:pt x="1451" y="1526"/>
                    <a:pt x="1581" y="1495"/>
                  </a:cubicBezTo>
                  <a:cubicBezTo>
                    <a:pt x="1581" y="1495"/>
                    <a:pt x="1704" y="1526"/>
                    <a:pt x="1819" y="1771"/>
                  </a:cubicBezTo>
                  <a:cubicBezTo>
                    <a:pt x="1934" y="2016"/>
                    <a:pt x="2742" y="2630"/>
                    <a:pt x="2742" y="2630"/>
                  </a:cubicBezTo>
                  <a:lnTo>
                    <a:pt x="3694" y="1662"/>
                  </a:lnTo>
                  <a:cubicBezTo>
                    <a:pt x="3694" y="1662"/>
                    <a:pt x="3152" y="597"/>
                    <a:pt x="3015" y="494"/>
                  </a:cubicBezTo>
                  <a:cubicBezTo>
                    <a:pt x="2884" y="395"/>
                    <a:pt x="1756" y="1"/>
                    <a:pt x="1579" y="1"/>
                  </a:cubicBezTo>
                  <a:close/>
                </a:path>
              </a:pathLst>
            </a:custGeom>
            <a:solidFill>
              <a:srgbClr val="FFC0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1"/>
            <p:cNvSpPr/>
            <p:nvPr/>
          </p:nvSpPr>
          <p:spPr>
            <a:xfrm>
              <a:off x="2118225" y="4066188"/>
              <a:ext cx="45725" cy="6375"/>
            </a:xfrm>
            <a:custGeom>
              <a:avLst/>
              <a:gdLst/>
              <a:ahLst/>
              <a:cxnLst/>
              <a:rect l="l" t="t" r="r" b="b"/>
              <a:pathLst>
                <a:path w="1829" h="255" extrusionOk="0">
                  <a:moveTo>
                    <a:pt x="1203" y="0"/>
                  </a:moveTo>
                  <a:lnTo>
                    <a:pt x="1194" y="1"/>
                  </a:lnTo>
                  <a:cubicBezTo>
                    <a:pt x="1108" y="14"/>
                    <a:pt x="1018" y="28"/>
                    <a:pt x="924" y="42"/>
                  </a:cubicBezTo>
                  <a:cubicBezTo>
                    <a:pt x="799" y="63"/>
                    <a:pt x="680" y="82"/>
                    <a:pt x="567" y="101"/>
                  </a:cubicBezTo>
                  <a:cubicBezTo>
                    <a:pt x="499" y="108"/>
                    <a:pt x="436" y="110"/>
                    <a:pt x="377" y="110"/>
                  </a:cubicBezTo>
                  <a:cubicBezTo>
                    <a:pt x="341" y="110"/>
                    <a:pt x="307" y="109"/>
                    <a:pt x="275" y="108"/>
                  </a:cubicBezTo>
                  <a:cubicBezTo>
                    <a:pt x="139" y="101"/>
                    <a:pt x="45" y="84"/>
                    <a:pt x="14" y="84"/>
                  </a:cubicBezTo>
                  <a:cubicBezTo>
                    <a:pt x="7" y="84"/>
                    <a:pt x="3" y="85"/>
                    <a:pt x="3" y="87"/>
                  </a:cubicBezTo>
                  <a:cubicBezTo>
                    <a:pt x="0" y="95"/>
                    <a:pt x="100" y="134"/>
                    <a:pt x="271" y="156"/>
                  </a:cubicBezTo>
                  <a:cubicBezTo>
                    <a:pt x="327" y="163"/>
                    <a:pt x="392" y="167"/>
                    <a:pt x="462" y="167"/>
                  </a:cubicBezTo>
                  <a:cubicBezTo>
                    <a:pt x="497" y="167"/>
                    <a:pt x="534" y="166"/>
                    <a:pt x="572" y="164"/>
                  </a:cubicBezTo>
                  <a:cubicBezTo>
                    <a:pt x="684" y="150"/>
                    <a:pt x="805" y="130"/>
                    <a:pt x="933" y="110"/>
                  </a:cubicBezTo>
                  <a:cubicBezTo>
                    <a:pt x="1025" y="96"/>
                    <a:pt x="1113" y="82"/>
                    <a:pt x="1197" y="67"/>
                  </a:cubicBezTo>
                  <a:lnTo>
                    <a:pt x="1197" y="67"/>
                  </a:lnTo>
                  <a:cubicBezTo>
                    <a:pt x="1526" y="179"/>
                    <a:pt x="1775" y="254"/>
                    <a:pt x="1817" y="254"/>
                  </a:cubicBezTo>
                  <a:cubicBezTo>
                    <a:pt x="1821" y="254"/>
                    <a:pt x="1823" y="254"/>
                    <a:pt x="1823" y="253"/>
                  </a:cubicBezTo>
                  <a:cubicBezTo>
                    <a:pt x="1828" y="238"/>
                    <a:pt x="1572" y="134"/>
                    <a:pt x="1210" y="3"/>
                  </a:cubicBezTo>
                  <a:lnTo>
                    <a:pt x="1203" y="0"/>
                  </a:ln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1"/>
            <p:cNvSpPr/>
            <p:nvPr/>
          </p:nvSpPr>
          <p:spPr>
            <a:xfrm>
              <a:off x="2294550" y="4835238"/>
              <a:ext cx="125425" cy="156500"/>
            </a:xfrm>
            <a:custGeom>
              <a:avLst/>
              <a:gdLst/>
              <a:ahLst/>
              <a:cxnLst/>
              <a:rect l="l" t="t" r="r" b="b"/>
              <a:pathLst>
                <a:path w="5017" h="6260" extrusionOk="0">
                  <a:moveTo>
                    <a:pt x="3126" y="1"/>
                  </a:moveTo>
                  <a:lnTo>
                    <a:pt x="723" y="1194"/>
                  </a:lnTo>
                  <a:lnTo>
                    <a:pt x="2036" y="3632"/>
                  </a:lnTo>
                  <a:cubicBezTo>
                    <a:pt x="2036" y="3632"/>
                    <a:pt x="0" y="5785"/>
                    <a:pt x="198" y="6259"/>
                  </a:cubicBezTo>
                  <a:lnTo>
                    <a:pt x="5016" y="3883"/>
                  </a:lnTo>
                  <a:lnTo>
                    <a:pt x="3126"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1"/>
            <p:cNvSpPr/>
            <p:nvPr/>
          </p:nvSpPr>
          <p:spPr>
            <a:xfrm>
              <a:off x="2375625" y="4902338"/>
              <a:ext cx="11300" cy="10300"/>
            </a:xfrm>
            <a:custGeom>
              <a:avLst/>
              <a:gdLst/>
              <a:ahLst/>
              <a:cxnLst/>
              <a:rect l="l" t="t" r="r" b="b"/>
              <a:pathLst>
                <a:path w="452" h="412" extrusionOk="0">
                  <a:moveTo>
                    <a:pt x="216" y="1"/>
                  </a:moveTo>
                  <a:cubicBezTo>
                    <a:pt x="210" y="1"/>
                    <a:pt x="205" y="1"/>
                    <a:pt x="199" y="2"/>
                  </a:cubicBezTo>
                  <a:lnTo>
                    <a:pt x="199" y="2"/>
                  </a:lnTo>
                  <a:cubicBezTo>
                    <a:pt x="199" y="2"/>
                    <a:pt x="198" y="1"/>
                    <a:pt x="197" y="1"/>
                  </a:cubicBezTo>
                  <a:cubicBezTo>
                    <a:pt x="91" y="1"/>
                    <a:pt x="0" y="134"/>
                    <a:pt x="12" y="239"/>
                  </a:cubicBezTo>
                  <a:cubicBezTo>
                    <a:pt x="24" y="334"/>
                    <a:pt x="138" y="411"/>
                    <a:pt x="237" y="411"/>
                  </a:cubicBezTo>
                  <a:cubicBezTo>
                    <a:pt x="249" y="411"/>
                    <a:pt x="262" y="410"/>
                    <a:pt x="273" y="408"/>
                  </a:cubicBezTo>
                  <a:cubicBezTo>
                    <a:pt x="378" y="385"/>
                    <a:pt x="451" y="266"/>
                    <a:pt x="427" y="161"/>
                  </a:cubicBezTo>
                  <a:cubicBezTo>
                    <a:pt x="405" y="68"/>
                    <a:pt x="311" y="1"/>
                    <a:pt x="216"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1"/>
            <p:cNvSpPr/>
            <p:nvPr/>
          </p:nvSpPr>
          <p:spPr>
            <a:xfrm>
              <a:off x="2297025" y="4922713"/>
              <a:ext cx="122950" cy="69025"/>
            </a:xfrm>
            <a:custGeom>
              <a:avLst/>
              <a:gdLst/>
              <a:ahLst/>
              <a:cxnLst/>
              <a:rect l="l" t="t" r="r" b="b"/>
              <a:pathLst>
                <a:path w="4918" h="2761" extrusionOk="0">
                  <a:moveTo>
                    <a:pt x="4711" y="0"/>
                  </a:moveTo>
                  <a:lnTo>
                    <a:pt x="169" y="2422"/>
                  </a:lnTo>
                  <a:cubicBezTo>
                    <a:pt x="169" y="2422"/>
                    <a:pt x="1" y="2621"/>
                    <a:pt x="99" y="2760"/>
                  </a:cubicBezTo>
                  <a:lnTo>
                    <a:pt x="4917" y="384"/>
                  </a:lnTo>
                  <a:lnTo>
                    <a:pt x="47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1"/>
            <p:cNvSpPr/>
            <p:nvPr/>
          </p:nvSpPr>
          <p:spPr>
            <a:xfrm>
              <a:off x="2342850" y="4923888"/>
              <a:ext cx="15075" cy="4125"/>
            </a:xfrm>
            <a:custGeom>
              <a:avLst/>
              <a:gdLst/>
              <a:ahLst/>
              <a:cxnLst/>
              <a:rect l="l" t="t" r="r" b="b"/>
              <a:pathLst>
                <a:path w="603" h="165" extrusionOk="0">
                  <a:moveTo>
                    <a:pt x="261" y="0"/>
                  </a:moveTo>
                  <a:cubicBezTo>
                    <a:pt x="104" y="0"/>
                    <a:pt x="0" y="83"/>
                    <a:pt x="14" y="100"/>
                  </a:cubicBezTo>
                  <a:cubicBezTo>
                    <a:pt x="17" y="105"/>
                    <a:pt x="24" y="106"/>
                    <a:pt x="35" y="106"/>
                  </a:cubicBezTo>
                  <a:cubicBezTo>
                    <a:pt x="69" y="106"/>
                    <a:pt x="140" y="90"/>
                    <a:pt x="228" y="90"/>
                  </a:cubicBezTo>
                  <a:cubicBezTo>
                    <a:pt x="252" y="90"/>
                    <a:pt x="277" y="91"/>
                    <a:pt x="303" y="94"/>
                  </a:cubicBezTo>
                  <a:cubicBezTo>
                    <a:pt x="438" y="107"/>
                    <a:pt x="539" y="165"/>
                    <a:pt x="573" y="165"/>
                  </a:cubicBezTo>
                  <a:cubicBezTo>
                    <a:pt x="578" y="165"/>
                    <a:pt x="581" y="164"/>
                    <a:pt x="583" y="161"/>
                  </a:cubicBezTo>
                  <a:cubicBezTo>
                    <a:pt x="603" y="145"/>
                    <a:pt x="498" y="22"/>
                    <a:pt x="312" y="3"/>
                  </a:cubicBezTo>
                  <a:cubicBezTo>
                    <a:pt x="295" y="1"/>
                    <a:pt x="278" y="0"/>
                    <a:pt x="26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1"/>
            <p:cNvSpPr/>
            <p:nvPr/>
          </p:nvSpPr>
          <p:spPr>
            <a:xfrm>
              <a:off x="2332975" y="4936738"/>
              <a:ext cx="12875" cy="6550"/>
            </a:xfrm>
            <a:custGeom>
              <a:avLst/>
              <a:gdLst/>
              <a:ahLst/>
              <a:cxnLst/>
              <a:rect l="l" t="t" r="r" b="b"/>
              <a:pathLst>
                <a:path w="515" h="262" extrusionOk="0">
                  <a:moveTo>
                    <a:pt x="140" y="0"/>
                  </a:moveTo>
                  <a:cubicBezTo>
                    <a:pt x="56" y="0"/>
                    <a:pt x="0" y="29"/>
                    <a:pt x="7" y="44"/>
                  </a:cubicBezTo>
                  <a:cubicBezTo>
                    <a:pt x="13" y="70"/>
                    <a:pt x="134" y="59"/>
                    <a:pt x="264" y="119"/>
                  </a:cubicBezTo>
                  <a:cubicBezTo>
                    <a:pt x="387" y="172"/>
                    <a:pt x="459" y="262"/>
                    <a:pt x="486" y="262"/>
                  </a:cubicBezTo>
                  <a:cubicBezTo>
                    <a:pt x="488" y="262"/>
                    <a:pt x="489" y="262"/>
                    <a:pt x="491" y="261"/>
                  </a:cubicBezTo>
                  <a:cubicBezTo>
                    <a:pt x="514" y="253"/>
                    <a:pt x="463" y="107"/>
                    <a:pt x="301" y="36"/>
                  </a:cubicBezTo>
                  <a:cubicBezTo>
                    <a:pt x="243" y="9"/>
                    <a:pt x="187" y="0"/>
                    <a:pt x="140"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1"/>
            <p:cNvSpPr/>
            <p:nvPr/>
          </p:nvSpPr>
          <p:spPr>
            <a:xfrm>
              <a:off x="2323700" y="4948363"/>
              <a:ext cx="10325" cy="8150"/>
            </a:xfrm>
            <a:custGeom>
              <a:avLst/>
              <a:gdLst/>
              <a:ahLst/>
              <a:cxnLst/>
              <a:rect l="l" t="t" r="r" b="b"/>
              <a:pathLst>
                <a:path w="413" h="326" extrusionOk="0">
                  <a:moveTo>
                    <a:pt x="48" y="1"/>
                  </a:moveTo>
                  <a:cubicBezTo>
                    <a:pt x="21" y="1"/>
                    <a:pt x="5" y="7"/>
                    <a:pt x="4" y="15"/>
                  </a:cubicBezTo>
                  <a:cubicBezTo>
                    <a:pt x="1" y="41"/>
                    <a:pt x="106" y="75"/>
                    <a:pt x="207" y="158"/>
                  </a:cubicBezTo>
                  <a:cubicBezTo>
                    <a:pt x="304" y="235"/>
                    <a:pt x="360" y="326"/>
                    <a:pt x="386" y="326"/>
                  </a:cubicBezTo>
                  <a:cubicBezTo>
                    <a:pt x="387" y="326"/>
                    <a:pt x="388" y="326"/>
                    <a:pt x="389" y="325"/>
                  </a:cubicBezTo>
                  <a:cubicBezTo>
                    <a:pt x="413" y="320"/>
                    <a:pt x="388" y="186"/>
                    <a:pt x="264" y="87"/>
                  </a:cubicBezTo>
                  <a:cubicBezTo>
                    <a:pt x="184" y="22"/>
                    <a:pt x="98" y="1"/>
                    <a:pt x="4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1"/>
            <p:cNvSpPr/>
            <p:nvPr/>
          </p:nvSpPr>
          <p:spPr>
            <a:xfrm>
              <a:off x="2336750" y="4905413"/>
              <a:ext cx="13450" cy="6300"/>
            </a:xfrm>
            <a:custGeom>
              <a:avLst/>
              <a:gdLst/>
              <a:ahLst/>
              <a:cxnLst/>
              <a:rect l="l" t="t" r="r" b="b"/>
              <a:pathLst>
                <a:path w="538" h="252" extrusionOk="0">
                  <a:moveTo>
                    <a:pt x="421" y="1"/>
                  </a:moveTo>
                  <a:cubicBezTo>
                    <a:pt x="369" y="1"/>
                    <a:pt x="303" y="11"/>
                    <a:pt x="235" y="40"/>
                  </a:cubicBezTo>
                  <a:cubicBezTo>
                    <a:pt x="73" y="108"/>
                    <a:pt x="0" y="237"/>
                    <a:pt x="21" y="250"/>
                  </a:cubicBezTo>
                  <a:cubicBezTo>
                    <a:pt x="23" y="251"/>
                    <a:pt x="25" y="252"/>
                    <a:pt x="28" y="252"/>
                  </a:cubicBezTo>
                  <a:cubicBezTo>
                    <a:pt x="57" y="252"/>
                    <a:pt x="145" y="176"/>
                    <a:pt x="271" y="124"/>
                  </a:cubicBezTo>
                  <a:cubicBezTo>
                    <a:pt x="407" y="65"/>
                    <a:pt x="533" y="58"/>
                    <a:pt x="534" y="32"/>
                  </a:cubicBezTo>
                  <a:cubicBezTo>
                    <a:pt x="537" y="19"/>
                    <a:pt x="491" y="1"/>
                    <a:pt x="421"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1"/>
            <p:cNvSpPr/>
            <p:nvPr/>
          </p:nvSpPr>
          <p:spPr>
            <a:xfrm>
              <a:off x="2330825" y="4881613"/>
              <a:ext cx="15450" cy="18000"/>
            </a:xfrm>
            <a:custGeom>
              <a:avLst/>
              <a:gdLst/>
              <a:ahLst/>
              <a:cxnLst/>
              <a:rect l="l" t="t" r="r" b="b"/>
              <a:pathLst>
                <a:path w="618" h="720" extrusionOk="0">
                  <a:moveTo>
                    <a:pt x="489" y="92"/>
                  </a:moveTo>
                  <a:cubicBezTo>
                    <a:pt x="496" y="92"/>
                    <a:pt x="502" y="94"/>
                    <a:pt x="508" y="97"/>
                  </a:cubicBezTo>
                  <a:cubicBezTo>
                    <a:pt x="516" y="104"/>
                    <a:pt x="519" y="107"/>
                    <a:pt x="516" y="127"/>
                  </a:cubicBezTo>
                  <a:cubicBezTo>
                    <a:pt x="511" y="146"/>
                    <a:pt x="497" y="170"/>
                    <a:pt x="482" y="195"/>
                  </a:cubicBezTo>
                  <a:cubicBezTo>
                    <a:pt x="454" y="244"/>
                    <a:pt x="423" y="289"/>
                    <a:pt x="391" y="330"/>
                  </a:cubicBezTo>
                  <a:cubicBezTo>
                    <a:pt x="328" y="414"/>
                    <a:pt x="261" y="482"/>
                    <a:pt x="202" y="535"/>
                  </a:cubicBezTo>
                  <a:cubicBezTo>
                    <a:pt x="138" y="592"/>
                    <a:pt x="83" y="634"/>
                    <a:pt x="47" y="662"/>
                  </a:cubicBezTo>
                  <a:lnTo>
                    <a:pt x="47" y="662"/>
                  </a:lnTo>
                  <a:cubicBezTo>
                    <a:pt x="62" y="619"/>
                    <a:pt x="84" y="555"/>
                    <a:pt x="123" y="480"/>
                  </a:cubicBezTo>
                  <a:cubicBezTo>
                    <a:pt x="158" y="410"/>
                    <a:pt x="209" y="329"/>
                    <a:pt x="278" y="253"/>
                  </a:cubicBezTo>
                  <a:cubicBezTo>
                    <a:pt x="313" y="214"/>
                    <a:pt x="352" y="177"/>
                    <a:pt x="396" y="142"/>
                  </a:cubicBezTo>
                  <a:cubicBezTo>
                    <a:pt x="431" y="112"/>
                    <a:pt x="464" y="92"/>
                    <a:pt x="489" y="92"/>
                  </a:cubicBezTo>
                  <a:close/>
                  <a:moveTo>
                    <a:pt x="488" y="1"/>
                  </a:moveTo>
                  <a:cubicBezTo>
                    <a:pt x="464" y="1"/>
                    <a:pt x="441" y="6"/>
                    <a:pt x="423" y="15"/>
                  </a:cubicBezTo>
                  <a:cubicBezTo>
                    <a:pt x="387" y="32"/>
                    <a:pt x="362" y="53"/>
                    <a:pt x="339" y="73"/>
                  </a:cubicBezTo>
                  <a:cubicBezTo>
                    <a:pt x="292" y="112"/>
                    <a:pt x="250" y="155"/>
                    <a:pt x="214" y="198"/>
                  </a:cubicBezTo>
                  <a:cubicBezTo>
                    <a:pt x="143" y="285"/>
                    <a:pt x="95" y="375"/>
                    <a:pt x="64" y="453"/>
                  </a:cubicBezTo>
                  <a:cubicBezTo>
                    <a:pt x="22" y="563"/>
                    <a:pt x="11" y="647"/>
                    <a:pt x="12" y="690"/>
                  </a:cubicBezTo>
                  <a:lnTo>
                    <a:pt x="12" y="690"/>
                  </a:lnTo>
                  <a:cubicBezTo>
                    <a:pt x="4" y="697"/>
                    <a:pt x="0" y="703"/>
                    <a:pt x="2" y="706"/>
                  </a:cubicBezTo>
                  <a:cubicBezTo>
                    <a:pt x="3" y="707"/>
                    <a:pt x="4" y="707"/>
                    <a:pt x="7" y="707"/>
                  </a:cubicBezTo>
                  <a:cubicBezTo>
                    <a:pt x="9" y="707"/>
                    <a:pt x="11" y="707"/>
                    <a:pt x="14" y="707"/>
                  </a:cubicBezTo>
                  <a:lnTo>
                    <a:pt x="14" y="707"/>
                  </a:lnTo>
                  <a:cubicBezTo>
                    <a:pt x="15" y="715"/>
                    <a:pt x="17" y="719"/>
                    <a:pt x="19" y="720"/>
                  </a:cubicBezTo>
                  <a:cubicBezTo>
                    <a:pt x="19" y="720"/>
                    <a:pt x="19" y="720"/>
                    <a:pt x="19" y="720"/>
                  </a:cubicBezTo>
                  <a:cubicBezTo>
                    <a:pt x="23" y="720"/>
                    <a:pt x="27" y="714"/>
                    <a:pt x="32" y="702"/>
                  </a:cubicBezTo>
                  <a:lnTo>
                    <a:pt x="32" y="702"/>
                  </a:lnTo>
                  <a:cubicBezTo>
                    <a:pt x="71" y="690"/>
                    <a:pt x="148" y="654"/>
                    <a:pt x="242" y="585"/>
                  </a:cubicBezTo>
                  <a:cubicBezTo>
                    <a:pt x="310" y="535"/>
                    <a:pt x="385" y="469"/>
                    <a:pt x="457" y="384"/>
                  </a:cubicBezTo>
                  <a:cubicBezTo>
                    <a:pt x="492" y="340"/>
                    <a:pt x="527" y="293"/>
                    <a:pt x="559" y="241"/>
                  </a:cubicBezTo>
                  <a:cubicBezTo>
                    <a:pt x="574" y="216"/>
                    <a:pt x="593" y="189"/>
                    <a:pt x="604" y="149"/>
                  </a:cubicBezTo>
                  <a:cubicBezTo>
                    <a:pt x="618" y="111"/>
                    <a:pt x="602" y="41"/>
                    <a:pt x="553" y="18"/>
                  </a:cubicBezTo>
                  <a:cubicBezTo>
                    <a:pt x="532" y="6"/>
                    <a:pt x="510" y="1"/>
                    <a:pt x="48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1"/>
            <p:cNvSpPr/>
            <p:nvPr/>
          </p:nvSpPr>
          <p:spPr>
            <a:xfrm>
              <a:off x="2316250" y="4882538"/>
              <a:ext cx="16200" cy="17200"/>
            </a:xfrm>
            <a:custGeom>
              <a:avLst/>
              <a:gdLst/>
              <a:ahLst/>
              <a:cxnLst/>
              <a:rect l="l" t="t" r="r" b="b"/>
              <a:pathLst>
                <a:path w="648" h="688" extrusionOk="0">
                  <a:moveTo>
                    <a:pt x="136" y="1"/>
                  </a:moveTo>
                  <a:cubicBezTo>
                    <a:pt x="116" y="1"/>
                    <a:pt x="94" y="4"/>
                    <a:pt x="70" y="13"/>
                  </a:cubicBezTo>
                  <a:cubicBezTo>
                    <a:pt x="21" y="34"/>
                    <a:pt x="0" y="91"/>
                    <a:pt x="3" y="130"/>
                  </a:cubicBezTo>
                  <a:cubicBezTo>
                    <a:pt x="3" y="170"/>
                    <a:pt x="13" y="200"/>
                    <a:pt x="21" y="230"/>
                  </a:cubicBezTo>
                  <a:cubicBezTo>
                    <a:pt x="40" y="291"/>
                    <a:pt x="68" y="346"/>
                    <a:pt x="101" y="393"/>
                  </a:cubicBezTo>
                  <a:cubicBezTo>
                    <a:pt x="167" y="488"/>
                    <a:pt x="251" y="553"/>
                    <a:pt x="328" y="591"/>
                  </a:cubicBezTo>
                  <a:cubicBezTo>
                    <a:pt x="420" y="638"/>
                    <a:pt x="498" y="650"/>
                    <a:pt x="544" y="650"/>
                  </a:cubicBezTo>
                  <a:cubicBezTo>
                    <a:pt x="576" y="650"/>
                    <a:pt x="594" y="644"/>
                    <a:pt x="593" y="641"/>
                  </a:cubicBezTo>
                  <a:cubicBezTo>
                    <a:pt x="595" y="625"/>
                    <a:pt x="491" y="620"/>
                    <a:pt x="360" y="535"/>
                  </a:cubicBezTo>
                  <a:cubicBezTo>
                    <a:pt x="294" y="493"/>
                    <a:pt x="225" y="431"/>
                    <a:pt x="171" y="347"/>
                  </a:cubicBezTo>
                  <a:cubicBezTo>
                    <a:pt x="144" y="304"/>
                    <a:pt x="122" y="257"/>
                    <a:pt x="107" y="204"/>
                  </a:cubicBezTo>
                  <a:cubicBezTo>
                    <a:pt x="89" y="150"/>
                    <a:pt x="88" y="99"/>
                    <a:pt x="110" y="95"/>
                  </a:cubicBezTo>
                  <a:cubicBezTo>
                    <a:pt x="115" y="92"/>
                    <a:pt x="122" y="91"/>
                    <a:pt x="130" y="91"/>
                  </a:cubicBezTo>
                  <a:cubicBezTo>
                    <a:pt x="158" y="91"/>
                    <a:pt x="202" y="108"/>
                    <a:pt x="233" y="132"/>
                  </a:cubicBezTo>
                  <a:cubicBezTo>
                    <a:pt x="280" y="163"/>
                    <a:pt x="321" y="197"/>
                    <a:pt x="357" y="233"/>
                  </a:cubicBezTo>
                  <a:cubicBezTo>
                    <a:pt x="431" y="305"/>
                    <a:pt x="485" y="382"/>
                    <a:pt x="523" y="451"/>
                  </a:cubicBezTo>
                  <a:cubicBezTo>
                    <a:pt x="598" y="587"/>
                    <a:pt x="617" y="687"/>
                    <a:pt x="632" y="687"/>
                  </a:cubicBezTo>
                  <a:cubicBezTo>
                    <a:pt x="632" y="687"/>
                    <a:pt x="632" y="687"/>
                    <a:pt x="632" y="687"/>
                  </a:cubicBezTo>
                  <a:cubicBezTo>
                    <a:pt x="642" y="686"/>
                    <a:pt x="647" y="579"/>
                    <a:pt x="581" y="422"/>
                  </a:cubicBezTo>
                  <a:cubicBezTo>
                    <a:pt x="548" y="345"/>
                    <a:pt x="494" y="257"/>
                    <a:pt x="418" y="175"/>
                  </a:cubicBezTo>
                  <a:cubicBezTo>
                    <a:pt x="379" y="133"/>
                    <a:pt x="335" y="94"/>
                    <a:pt x="284" y="58"/>
                  </a:cubicBezTo>
                  <a:cubicBezTo>
                    <a:pt x="245" y="33"/>
                    <a:pt x="198" y="1"/>
                    <a:pt x="136"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1"/>
            <p:cNvSpPr/>
            <p:nvPr/>
          </p:nvSpPr>
          <p:spPr>
            <a:xfrm>
              <a:off x="2255350" y="4917838"/>
              <a:ext cx="154975" cy="119575"/>
            </a:xfrm>
            <a:custGeom>
              <a:avLst/>
              <a:gdLst/>
              <a:ahLst/>
              <a:cxnLst/>
              <a:rect l="l" t="t" r="r" b="b"/>
              <a:pathLst>
                <a:path w="6199" h="4783" extrusionOk="0">
                  <a:moveTo>
                    <a:pt x="3577" y="1"/>
                  </a:moveTo>
                  <a:lnTo>
                    <a:pt x="3078" y="2724"/>
                  </a:lnTo>
                  <a:cubicBezTo>
                    <a:pt x="3078" y="2724"/>
                    <a:pt x="142" y="3131"/>
                    <a:pt x="1" y="3625"/>
                  </a:cubicBezTo>
                  <a:lnTo>
                    <a:pt x="5246" y="4783"/>
                  </a:lnTo>
                  <a:lnTo>
                    <a:pt x="6198" y="572"/>
                  </a:lnTo>
                  <a:lnTo>
                    <a:pt x="3577"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1"/>
            <p:cNvSpPr/>
            <p:nvPr/>
          </p:nvSpPr>
          <p:spPr>
            <a:xfrm>
              <a:off x="2365700" y="4988613"/>
              <a:ext cx="11825" cy="10400"/>
            </a:xfrm>
            <a:custGeom>
              <a:avLst/>
              <a:gdLst/>
              <a:ahLst/>
              <a:cxnLst/>
              <a:rect l="l" t="t" r="r" b="b"/>
              <a:pathLst>
                <a:path w="473" h="416" extrusionOk="0">
                  <a:moveTo>
                    <a:pt x="253" y="1"/>
                  </a:moveTo>
                  <a:cubicBezTo>
                    <a:pt x="178" y="1"/>
                    <a:pt x="96" y="42"/>
                    <a:pt x="57" y="102"/>
                  </a:cubicBezTo>
                  <a:cubicBezTo>
                    <a:pt x="1" y="194"/>
                    <a:pt x="60" y="348"/>
                    <a:pt x="156" y="397"/>
                  </a:cubicBezTo>
                  <a:cubicBezTo>
                    <a:pt x="182" y="410"/>
                    <a:pt x="211" y="416"/>
                    <a:pt x="240" y="416"/>
                  </a:cubicBezTo>
                  <a:cubicBezTo>
                    <a:pt x="317" y="416"/>
                    <a:pt x="397" y="372"/>
                    <a:pt x="430" y="301"/>
                  </a:cubicBezTo>
                  <a:cubicBezTo>
                    <a:pt x="473" y="209"/>
                    <a:pt x="436" y="89"/>
                    <a:pt x="353" y="34"/>
                  </a:cubicBezTo>
                  <a:lnTo>
                    <a:pt x="353" y="34"/>
                  </a:lnTo>
                  <a:cubicBezTo>
                    <a:pt x="326" y="11"/>
                    <a:pt x="290" y="1"/>
                    <a:pt x="253"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1"/>
            <p:cNvSpPr/>
            <p:nvPr/>
          </p:nvSpPr>
          <p:spPr>
            <a:xfrm>
              <a:off x="2255350" y="5002938"/>
              <a:ext cx="133150" cy="34475"/>
            </a:xfrm>
            <a:custGeom>
              <a:avLst/>
              <a:gdLst/>
              <a:ahLst/>
              <a:cxnLst/>
              <a:rect l="l" t="t" r="r" b="b"/>
              <a:pathLst>
                <a:path w="5326" h="1379" extrusionOk="0">
                  <a:moveTo>
                    <a:pt x="266" y="0"/>
                  </a:moveTo>
                  <a:cubicBezTo>
                    <a:pt x="266" y="0"/>
                    <a:pt x="11" y="51"/>
                    <a:pt x="1" y="221"/>
                  </a:cubicBezTo>
                  <a:lnTo>
                    <a:pt x="5246" y="1379"/>
                  </a:lnTo>
                  <a:lnTo>
                    <a:pt x="5325" y="951"/>
                  </a:lnTo>
                  <a:lnTo>
                    <a:pt x="2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1"/>
            <p:cNvSpPr/>
            <p:nvPr/>
          </p:nvSpPr>
          <p:spPr>
            <a:xfrm>
              <a:off x="2330200" y="4984488"/>
              <a:ext cx="10875" cy="10425"/>
            </a:xfrm>
            <a:custGeom>
              <a:avLst/>
              <a:gdLst/>
              <a:ahLst/>
              <a:cxnLst/>
              <a:rect l="l" t="t" r="r" b="b"/>
              <a:pathLst>
                <a:path w="435" h="417" extrusionOk="0">
                  <a:moveTo>
                    <a:pt x="41" y="0"/>
                  </a:moveTo>
                  <a:cubicBezTo>
                    <a:pt x="18" y="0"/>
                    <a:pt x="4" y="5"/>
                    <a:pt x="4" y="13"/>
                  </a:cubicBezTo>
                  <a:cubicBezTo>
                    <a:pt x="0" y="38"/>
                    <a:pt x="125" y="78"/>
                    <a:pt x="233" y="188"/>
                  </a:cubicBezTo>
                  <a:cubicBezTo>
                    <a:pt x="342" y="293"/>
                    <a:pt x="383" y="416"/>
                    <a:pt x="409" y="416"/>
                  </a:cubicBezTo>
                  <a:cubicBezTo>
                    <a:pt x="409" y="416"/>
                    <a:pt x="410" y="416"/>
                    <a:pt x="410" y="416"/>
                  </a:cubicBezTo>
                  <a:cubicBezTo>
                    <a:pt x="435" y="416"/>
                    <a:pt x="431" y="254"/>
                    <a:pt x="298" y="123"/>
                  </a:cubicBezTo>
                  <a:cubicBezTo>
                    <a:pt x="204" y="29"/>
                    <a:pt x="96" y="0"/>
                    <a:pt x="4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1"/>
            <p:cNvSpPr/>
            <p:nvPr/>
          </p:nvSpPr>
          <p:spPr>
            <a:xfrm>
              <a:off x="2315000" y="4987263"/>
              <a:ext cx="8150" cy="12000"/>
            </a:xfrm>
            <a:custGeom>
              <a:avLst/>
              <a:gdLst/>
              <a:ahLst/>
              <a:cxnLst/>
              <a:rect l="l" t="t" r="r" b="b"/>
              <a:pathLst>
                <a:path w="326" h="480" extrusionOk="0">
                  <a:moveTo>
                    <a:pt x="26" y="1"/>
                  </a:moveTo>
                  <a:cubicBezTo>
                    <a:pt x="18" y="1"/>
                    <a:pt x="13" y="3"/>
                    <a:pt x="12" y="7"/>
                  </a:cubicBezTo>
                  <a:cubicBezTo>
                    <a:pt x="0" y="31"/>
                    <a:pt x="103" y="99"/>
                    <a:pt x="165" y="226"/>
                  </a:cubicBezTo>
                  <a:cubicBezTo>
                    <a:pt x="232" y="352"/>
                    <a:pt x="228" y="474"/>
                    <a:pt x="254" y="479"/>
                  </a:cubicBezTo>
                  <a:cubicBezTo>
                    <a:pt x="254" y="479"/>
                    <a:pt x="255" y="479"/>
                    <a:pt x="256" y="479"/>
                  </a:cubicBezTo>
                  <a:cubicBezTo>
                    <a:pt x="280" y="479"/>
                    <a:pt x="325" y="337"/>
                    <a:pt x="247" y="184"/>
                  </a:cubicBezTo>
                  <a:cubicBezTo>
                    <a:pt x="180" y="54"/>
                    <a:pt x="66" y="1"/>
                    <a:pt x="26"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1"/>
            <p:cNvSpPr/>
            <p:nvPr/>
          </p:nvSpPr>
          <p:spPr>
            <a:xfrm>
              <a:off x="2300700" y="4990038"/>
              <a:ext cx="5300" cy="12175"/>
            </a:xfrm>
            <a:custGeom>
              <a:avLst/>
              <a:gdLst/>
              <a:ahLst/>
              <a:cxnLst/>
              <a:rect l="l" t="t" r="r" b="b"/>
              <a:pathLst>
                <a:path w="212" h="487" extrusionOk="0">
                  <a:moveTo>
                    <a:pt x="27" y="1"/>
                  </a:moveTo>
                  <a:cubicBezTo>
                    <a:pt x="24" y="1"/>
                    <a:pt x="21" y="2"/>
                    <a:pt x="20" y="4"/>
                  </a:cubicBezTo>
                  <a:cubicBezTo>
                    <a:pt x="0" y="21"/>
                    <a:pt x="62" y="114"/>
                    <a:pt x="89" y="241"/>
                  </a:cubicBezTo>
                  <a:cubicBezTo>
                    <a:pt x="117" y="368"/>
                    <a:pt x="102" y="478"/>
                    <a:pt x="126" y="486"/>
                  </a:cubicBezTo>
                  <a:cubicBezTo>
                    <a:pt x="127" y="486"/>
                    <a:pt x="128" y="486"/>
                    <a:pt x="129" y="486"/>
                  </a:cubicBezTo>
                  <a:cubicBezTo>
                    <a:pt x="153" y="486"/>
                    <a:pt x="211" y="370"/>
                    <a:pt x="178" y="222"/>
                  </a:cubicBezTo>
                  <a:cubicBezTo>
                    <a:pt x="147" y="81"/>
                    <a:pt x="56" y="1"/>
                    <a:pt x="27"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1"/>
            <p:cNvSpPr/>
            <p:nvPr/>
          </p:nvSpPr>
          <p:spPr>
            <a:xfrm>
              <a:off x="2334725" y="4968363"/>
              <a:ext cx="14075" cy="5100"/>
            </a:xfrm>
            <a:custGeom>
              <a:avLst/>
              <a:gdLst/>
              <a:ahLst/>
              <a:cxnLst/>
              <a:rect l="l" t="t" r="r" b="b"/>
              <a:pathLst>
                <a:path w="563" h="204" extrusionOk="0">
                  <a:moveTo>
                    <a:pt x="170" y="0"/>
                  </a:moveTo>
                  <a:cubicBezTo>
                    <a:pt x="69" y="0"/>
                    <a:pt x="0" y="33"/>
                    <a:pt x="6" y="49"/>
                  </a:cubicBezTo>
                  <a:cubicBezTo>
                    <a:pt x="12" y="75"/>
                    <a:pt x="137" y="66"/>
                    <a:pt x="280" y="107"/>
                  </a:cubicBezTo>
                  <a:cubicBezTo>
                    <a:pt x="407" y="142"/>
                    <a:pt x="502" y="204"/>
                    <a:pt x="534" y="204"/>
                  </a:cubicBezTo>
                  <a:cubicBezTo>
                    <a:pt x="538" y="204"/>
                    <a:pt x="541" y="203"/>
                    <a:pt x="543" y="201"/>
                  </a:cubicBezTo>
                  <a:cubicBezTo>
                    <a:pt x="562" y="185"/>
                    <a:pt x="473" y="66"/>
                    <a:pt x="305" y="19"/>
                  </a:cubicBezTo>
                  <a:cubicBezTo>
                    <a:pt x="256" y="5"/>
                    <a:pt x="210" y="0"/>
                    <a:pt x="170"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1"/>
            <p:cNvSpPr/>
            <p:nvPr/>
          </p:nvSpPr>
          <p:spPr>
            <a:xfrm>
              <a:off x="2337625" y="4948813"/>
              <a:ext cx="22125" cy="8550"/>
            </a:xfrm>
            <a:custGeom>
              <a:avLst/>
              <a:gdLst/>
              <a:ahLst/>
              <a:cxnLst/>
              <a:rect l="l" t="t" r="r" b="b"/>
              <a:pathLst>
                <a:path w="885" h="342" extrusionOk="0">
                  <a:moveTo>
                    <a:pt x="674" y="89"/>
                  </a:moveTo>
                  <a:cubicBezTo>
                    <a:pt x="726" y="89"/>
                    <a:pt x="768" y="100"/>
                    <a:pt x="776" y="125"/>
                  </a:cubicBezTo>
                  <a:cubicBezTo>
                    <a:pt x="779" y="136"/>
                    <a:pt x="779" y="140"/>
                    <a:pt x="764" y="153"/>
                  </a:cubicBezTo>
                  <a:cubicBezTo>
                    <a:pt x="748" y="166"/>
                    <a:pt x="723" y="176"/>
                    <a:pt x="696" y="186"/>
                  </a:cubicBezTo>
                  <a:cubicBezTo>
                    <a:pt x="643" y="206"/>
                    <a:pt x="590" y="221"/>
                    <a:pt x="540" y="235"/>
                  </a:cubicBezTo>
                  <a:cubicBezTo>
                    <a:pt x="437" y="260"/>
                    <a:pt x="343" y="271"/>
                    <a:pt x="264" y="276"/>
                  </a:cubicBezTo>
                  <a:cubicBezTo>
                    <a:pt x="222" y="278"/>
                    <a:pt x="184" y="279"/>
                    <a:pt x="151" y="279"/>
                  </a:cubicBezTo>
                  <a:cubicBezTo>
                    <a:pt x="117" y="279"/>
                    <a:pt x="87" y="278"/>
                    <a:pt x="64" y="277"/>
                  </a:cubicBezTo>
                  <a:lnTo>
                    <a:pt x="64" y="277"/>
                  </a:lnTo>
                  <a:cubicBezTo>
                    <a:pt x="102" y="254"/>
                    <a:pt x="160" y="218"/>
                    <a:pt x="237" y="183"/>
                  </a:cubicBezTo>
                  <a:cubicBezTo>
                    <a:pt x="308" y="151"/>
                    <a:pt x="398" y="120"/>
                    <a:pt x="500" y="103"/>
                  </a:cubicBezTo>
                  <a:cubicBezTo>
                    <a:pt x="551" y="95"/>
                    <a:pt x="605" y="90"/>
                    <a:pt x="661" y="90"/>
                  </a:cubicBezTo>
                  <a:cubicBezTo>
                    <a:pt x="665" y="90"/>
                    <a:pt x="670" y="89"/>
                    <a:pt x="674" y="89"/>
                  </a:cubicBezTo>
                  <a:close/>
                  <a:moveTo>
                    <a:pt x="687" y="0"/>
                  </a:moveTo>
                  <a:cubicBezTo>
                    <a:pt x="678" y="0"/>
                    <a:pt x="669" y="0"/>
                    <a:pt x="660" y="1"/>
                  </a:cubicBezTo>
                  <a:cubicBezTo>
                    <a:pt x="599" y="1"/>
                    <a:pt x="540" y="9"/>
                    <a:pt x="485" y="21"/>
                  </a:cubicBezTo>
                  <a:cubicBezTo>
                    <a:pt x="375" y="44"/>
                    <a:pt x="280" y="84"/>
                    <a:pt x="207" y="126"/>
                  </a:cubicBezTo>
                  <a:cubicBezTo>
                    <a:pt x="106" y="185"/>
                    <a:pt x="46" y="244"/>
                    <a:pt x="20" y="278"/>
                  </a:cubicBezTo>
                  <a:lnTo>
                    <a:pt x="20" y="278"/>
                  </a:lnTo>
                  <a:cubicBezTo>
                    <a:pt x="8" y="278"/>
                    <a:pt x="1" y="280"/>
                    <a:pt x="1" y="283"/>
                  </a:cubicBezTo>
                  <a:cubicBezTo>
                    <a:pt x="0" y="285"/>
                    <a:pt x="3" y="288"/>
                    <a:pt x="10" y="292"/>
                  </a:cubicBezTo>
                  <a:lnTo>
                    <a:pt x="10" y="292"/>
                  </a:lnTo>
                  <a:cubicBezTo>
                    <a:pt x="5" y="299"/>
                    <a:pt x="4" y="304"/>
                    <a:pt x="5" y="305"/>
                  </a:cubicBezTo>
                  <a:cubicBezTo>
                    <a:pt x="6" y="306"/>
                    <a:pt x="7" y="306"/>
                    <a:pt x="8" y="306"/>
                  </a:cubicBezTo>
                  <a:cubicBezTo>
                    <a:pt x="12" y="306"/>
                    <a:pt x="18" y="304"/>
                    <a:pt x="26" y="300"/>
                  </a:cubicBezTo>
                  <a:lnTo>
                    <a:pt x="26" y="300"/>
                  </a:lnTo>
                  <a:cubicBezTo>
                    <a:pt x="66" y="315"/>
                    <a:pt x="148" y="335"/>
                    <a:pt x="265" y="340"/>
                  </a:cubicBezTo>
                  <a:cubicBezTo>
                    <a:pt x="281" y="341"/>
                    <a:pt x="298" y="342"/>
                    <a:pt x="316" y="342"/>
                  </a:cubicBezTo>
                  <a:cubicBezTo>
                    <a:pt x="388" y="342"/>
                    <a:pt x="470" y="334"/>
                    <a:pt x="558" y="317"/>
                  </a:cubicBezTo>
                  <a:cubicBezTo>
                    <a:pt x="612" y="305"/>
                    <a:pt x="669" y="290"/>
                    <a:pt x="726" y="270"/>
                  </a:cubicBezTo>
                  <a:cubicBezTo>
                    <a:pt x="753" y="260"/>
                    <a:pt x="786" y="250"/>
                    <a:pt x="819" y="226"/>
                  </a:cubicBezTo>
                  <a:cubicBezTo>
                    <a:pt x="853" y="205"/>
                    <a:pt x="884" y="141"/>
                    <a:pt x="861" y="92"/>
                  </a:cubicBezTo>
                  <a:cubicBezTo>
                    <a:pt x="843" y="46"/>
                    <a:pt x="799" y="18"/>
                    <a:pt x="761" y="8"/>
                  </a:cubicBezTo>
                  <a:cubicBezTo>
                    <a:pt x="734" y="2"/>
                    <a:pt x="710" y="0"/>
                    <a:pt x="687"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1"/>
            <p:cNvSpPr/>
            <p:nvPr/>
          </p:nvSpPr>
          <p:spPr>
            <a:xfrm>
              <a:off x="2332300" y="4934963"/>
              <a:ext cx="10025" cy="22075"/>
            </a:xfrm>
            <a:custGeom>
              <a:avLst/>
              <a:gdLst/>
              <a:ahLst/>
              <a:cxnLst/>
              <a:rect l="l" t="t" r="r" b="b"/>
              <a:pathLst>
                <a:path w="401" h="883" extrusionOk="0">
                  <a:moveTo>
                    <a:pt x="198" y="1"/>
                  </a:moveTo>
                  <a:cubicBezTo>
                    <a:pt x="155" y="1"/>
                    <a:pt x="115" y="27"/>
                    <a:pt x="97" y="53"/>
                  </a:cubicBezTo>
                  <a:cubicBezTo>
                    <a:pt x="71" y="85"/>
                    <a:pt x="61" y="115"/>
                    <a:pt x="48" y="143"/>
                  </a:cubicBezTo>
                  <a:cubicBezTo>
                    <a:pt x="25" y="203"/>
                    <a:pt x="13" y="263"/>
                    <a:pt x="9" y="321"/>
                  </a:cubicBezTo>
                  <a:cubicBezTo>
                    <a:pt x="1" y="436"/>
                    <a:pt x="26" y="539"/>
                    <a:pt x="61" y="617"/>
                  </a:cubicBezTo>
                  <a:cubicBezTo>
                    <a:pt x="129" y="765"/>
                    <a:pt x="222" y="822"/>
                    <a:pt x="236" y="822"/>
                  </a:cubicBezTo>
                  <a:cubicBezTo>
                    <a:pt x="237" y="822"/>
                    <a:pt x="238" y="821"/>
                    <a:pt x="238" y="821"/>
                  </a:cubicBezTo>
                  <a:cubicBezTo>
                    <a:pt x="250" y="810"/>
                    <a:pt x="171" y="741"/>
                    <a:pt x="121" y="593"/>
                  </a:cubicBezTo>
                  <a:cubicBezTo>
                    <a:pt x="97" y="520"/>
                    <a:pt x="81" y="427"/>
                    <a:pt x="92" y="328"/>
                  </a:cubicBezTo>
                  <a:cubicBezTo>
                    <a:pt x="99" y="278"/>
                    <a:pt x="111" y="226"/>
                    <a:pt x="131" y="177"/>
                  </a:cubicBezTo>
                  <a:cubicBezTo>
                    <a:pt x="150" y="129"/>
                    <a:pt x="176" y="91"/>
                    <a:pt x="196" y="91"/>
                  </a:cubicBezTo>
                  <a:cubicBezTo>
                    <a:pt x="198" y="91"/>
                    <a:pt x="200" y="92"/>
                    <a:pt x="202" y="93"/>
                  </a:cubicBezTo>
                  <a:cubicBezTo>
                    <a:pt x="229" y="98"/>
                    <a:pt x="264" y="150"/>
                    <a:pt x="275" y="199"/>
                  </a:cubicBezTo>
                  <a:cubicBezTo>
                    <a:pt x="292" y="252"/>
                    <a:pt x="302" y="305"/>
                    <a:pt x="309" y="356"/>
                  </a:cubicBezTo>
                  <a:cubicBezTo>
                    <a:pt x="320" y="458"/>
                    <a:pt x="315" y="552"/>
                    <a:pt x="302" y="630"/>
                  </a:cubicBezTo>
                  <a:cubicBezTo>
                    <a:pt x="275" y="785"/>
                    <a:pt x="226" y="875"/>
                    <a:pt x="239" y="882"/>
                  </a:cubicBezTo>
                  <a:cubicBezTo>
                    <a:pt x="239" y="882"/>
                    <a:pt x="240" y="882"/>
                    <a:pt x="240" y="882"/>
                  </a:cubicBezTo>
                  <a:cubicBezTo>
                    <a:pt x="253" y="882"/>
                    <a:pt x="320" y="801"/>
                    <a:pt x="365" y="644"/>
                  </a:cubicBezTo>
                  <a:cubicBezTo>
                    <a:pt x="388" y="562"/>
                    <a:pt x="401" y="460"/>
                    <a:pt x="392" y="348"/>
                  </a:cubicBezTo>
                  <a:cubicBezTo>
                    <a:pt x="388" y="292"/>
                    <a:pt x="378" y="233"/>
                    <a:pt x="361" y="174"/>
                  </a:cubicBezTo>
                  <a:cubicBezTo>
                    <a:pt x="341" y="115"/>
                    <a:pt x="319" y="38"/>
                    <a:pt x="223" y="4"/>
                  </a:cubicBezTo>
                  <a:cubicBezTo>
                    <a:pt x="214" y="2"/>
                    <a:pt x="206" y="1"/>
                    <a:pt x="19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1"/>
            <p:cNvSpPr/>
            <p:nvPr/>
          </p:nvSpPr>
          <p:spPr>
            <a:xfrm>
              <a:off x="2178525" y="4286263"/>
              <a:ext cx="279125" cy="650050"/>
            </a:xfrm>
            <a:custGeom>
              <a:avLst/>
              <a:gdLst/>
              <a:ahLst/>
              <a:cxnLst/>
              <a:rect l="l" t="t" r="r" b="b"/>
              <a:pathLst>
                <a:path w="11165" h="26002" extrusionOk="0">
                  <a:moveTo>
                    <a:pt x="11164" y="0"/>
                  </a:moveTo>
                  <a:lnTo>
                    <a:pt x="9055" y="201"/>
                  </a:lnTo>
                  <a:lnTo>
                    <a:pt x="998" y="10580"/>
                  </a:lnTo>
                  <a:cubicBezTo>
                    <a:pt x="222" y="11579"/>
                    <a:pt x="1" y="12900"/>
                    <a:pt x="409" y="14097"/>
                  </a:cubicBezTo>
                  <a:lnTo>
                    <a:pt x="6248" y="26001"/>
                  </a:lnTo>
                  <a:lnTo>
                    <a:pt x="8204" y="22675"/>
                  </a:lnTo>
                  <a:lnTo>
                    <a:pt x="4861" y="13272"/>
                  </a:lnTo>
                  <a:lnTo>
                    <a:pt x="9221" y="8026"/>
                  </a:lnTo>
                  <a:lnTo>
                    <a:pt x="11164" y="0"/>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1"/>
            <p:cNvSpPr/>
            <p:nvPr/>
          </p:nvSpPr>
          <p:spPr>
            <a:xfrm>
              <a:off x="2326575" y="4283738"/>
              <a:ext cx="247700" cy="712950"/>
            </a:xfrm>
            <a:custGeom>
              <a:avLst/>
              <a:gdLst/>
              <a:ahLst/>
              <a:cxnLst/>
              <a:rect l="l" t="t" r="r" b="b"/>
              <a:pathLst>
                <a:path w="9908" h="28518" extrusionOk="0">
                  <a:moveTo>
                    <a:pt x="8214" y="0"/>
                  </a:moveTo>
                  <a:lnTo>
                    <a:pt x="3788" y="240"/>
                  </a:lnTo>
                  <a:lnTo>
                    <a:pt x="3609" y="2494"/>
                  </a:lnTo>
                  <a:lnTo>
                    <a:pt x="0" y="27680"/>
                  </a:lnTo>
                  <a:lnTo>
                    <a:pt x="2742" y="28518"/>
                  </a:lnTo>
                  <a:lnTo>
                    <a:pt x="5219" y="19797"/>
                  </a:lnTo>
                  <a:lnTo>
                    <a:pt x="5807" y="15680"/>
                  </a:lnTo>
                  <a:cubicBezTo>
                    <a:pt x="5807" y="15680"/>
                    <a:pt x="9908" y="5360"/>
                    <a:pt x="9834" y="3885"/>
                  </a:cubicBezTo>
                  <a:cubicBezTo>
                    <a:pt x="9760" y="2410"/>
                    <a:pt x="8214" y="0"/>
                    <a:pt x="8214"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1"/>
            <p:cNvSpPr/>
            <p:nvPr/>
          </p:nvSpPr>
          <p:spPr>
            <a:xfrm>
              <a:off x="2326025" y="4301463"/>
              <a:ext cx="94875" cy="674300"/>
            </a:xfrm>
            <a:custGeom>
              <a:avLst/>
              <a:gdLst/>
              <a:ahLst/>
              <a:cxnLst/>
              <a:rect l="l" t="t" r="r" b="b"/>
              <a:pathLst>
                <a:path w="3795" h="26972" extrusionOk="0">
                  <a:moveTo>
                    <a:pt x="3772" y="0"/>
                  </a:moveTo>
                  <a:cubicBezTo>
                    <a:pt x="3750" y="0"/>
                    <a:pt x="2893" y="6034"/>
                    <a:pt x="1857" y="13479"/>
                  </a:cubicBezTo>
                  <a:cubicBezTo>
                    <a:pt x="822" y="20929"/>
                    <a:pt x="0" y="26969"/>
                    <a:pt x="22" y="26971"/>
                  </a:cubicBezTo>
                  <a:cubicBezTo>
                    <a:pt x="22" y="26971"/>
                    <a:pt x="22" y="26971"/>
                    <a:pt x="22" y="26971"/>
                  </a:cubicBezTo>
                  <a:cubicBezTo>
                    <a:pt x="45" y="26971"/>
                    <a:pt x="903" y="20937"/>
                    <a:pt x="1938" y="13491"/>
                  </a:cubicBezTo>
                  <a:cubicBezTo>
                    <a:pt x="2973" y="6044"/>
                    <a:pt x="3795" y="3"/>
                    <a:pt x="3772" y="0"/>
                  </a:cubicBezTo>
                  <a:cubicBezTo>
                    <a:pt x="3772" y="0"/>
                    <a:pt x="3772" y="0"/>
                    <a:pt x="3772" y="0"/>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1"/>
            <p:cNvSpPr/>
            <p:nvPr/>
          </p:nvSpPr>
          <p:spPr>
            <a:xfrm>
              <a:off x="2250775" y="4607963"/>
              <a:ext cx="48825" cy="10475"/>
            </a:xfrm>
            <a:custGeom>
              <a:avLst/>
              <a:gdLst/>
              <a:ahLst/>
              <a:cxnLst/>
              <a:rect l="l" t="t" r="r" b="b"/>
              <a:pathLst>
                <a:path w="1953" h="419" extrusionOk="0">
                  <a:moveTo>
                    <a:pt x="937" y="1"/>
                  </a:moveTo>
                  <a:cubicBezTo>
                    <a:pt x="661" y="1"/>
                    <a:pt x="417" y="74"/>
                    <a:pt x="256" y="159"/>
                  </a:cubicBezTo>
                  <a:cubicBezTo>
                    <a:pt x="84" y="249"/>
                    <a:pt x="1" y="336"/>
                    <a:pt x="6" y="342"/>
                  </a:cubicBezTo>
                  <a:cubicBezTo>
                    <a:pt x="6" y="343"/>
                    <a:pt x="8" y="343"/>
                    <a:pt x="9" y="343"/>
                  </a:cubicBezTo>
                  <a:cubicBezTo>
                    <a:pt x="29" y="343"/>
                    <a:pt x="122" y="278"/>
                    <a:pt x="281" y="211"/>
                  </a:cubicBezTo>
                  <a:cubicBezTo>
                    <a:pt x="440" y="142"/>
                    <a:pt x="671" y="82"/>
                    <a:pt x="930" y="82"/>
                  </a:cubicBezTo>
                  <a:cubicBezTo>
                    <a:pt x="949" y="82"/>
                    <a:pt x="968" y="82"/>
                    <a:pt x="987" y="83"/>
                  </a:cubicBezTo>
                  <a:cubicBezTo>
                    <a:pt x="1271" y="95"/>
                    <a:pt x="1518" y="179"/>
                    <a:pt x="1682" y="265"/>
                  </a:cubicBezTo>
                  <a:cubicBezTo>
                    <a:pt x="1837" y="345"/>
                    <a:pt x="1926" y="418"/>
                    <a:pt x="1943" y="418"/>
                  </a:cubicBezTo>
                  <a:cubicBezTo>
                    <a:pt x="1945" y="418"/>
                    <a:pt x="1945" y="418"/>
                    <a:pt x="1946" y="417"/>
                  </a:cubicBezTo>
                  <a:cubicBezTo>
                    <a:pt x="1952" y="412"/>
                    <a:pt x="1875" y="318"/>
                    <a:pt x="1710" y="214"/>
                  </a:cubicBezTo>
                  <a:cubicBezTo>
                    <a:pt x="1547" y="111"/>
                    <a:pt x="1288" y="14"/>
                    <a:pt x="991" y="1"/>
                  </a:cubicBezTo>
                  <a:cubicBezTo>
                    <a:pt x="973" y="1"/>
                    <a:pt x="955" y="1"/>
                    <a:pt x="937"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1"/>
            <p:cNvSpPr/>
            <p:nvPr/>
          </p:nvSpPr>
          <p:spPr>
            <a:xfrm>
              <a:off x="2474625" y="4307763"/>
              <a:ext cx="63875" cy="20225"/>
            </a:xfrm>
            <a:custGeom>
              <a:avLst/>
              <a:gdLst/>
              <a:ahLst/>
              <a:cxnLst/>
              <a:rect l="l" t="t" r="r" b="b"/>
              <a:pathLst>
                <a:path w="2555" h="809" extrusionOk="0">
                  <a:moveTo>
                    <a:pt x="7" y="1"/>
                  </a:moveTo>
                  <a:cubicBezTo>
                    <a:pt x="6" y="1"/>
                    <a:pt x="5" y="1"/>
                    <a:pt x="5" y="1"/>
                  </a:cubicBezTo>
                  <a:cubicBezTo>
                    <a:pt x="1" y="5"/>
                    <a:pt x="22" y="37"/>
                    <a:pt x="67" y="94"/>
                  </a:cubicBezTo>
                  <a:cubicBezTo>
                    <a:pt x="110" y="151"/>
                    <a:pt x="182" y="226"/>
                    <a:pt x="279" y="309"/>
                  </a:cubicBezTo>
                  <a:cubicBezTo>
                    <a:pt x="376" y="395"/>
                    <a:pt x="504" y="481"/>
                    <a:pt x="654" y="562"/>
                  </a:cubicBezTo>
                  <a:cubicBezTo>
                    <a:pt x="806" y="639"/>
                    <a:pt x="982" y="708"/>
                    <a:pt x="1173" y="753"/>
                  </a:cubicBezTo>
                  <a:cubicBezTo>
                    <a:pt x="1351" y="793"/>
                    <a:pt x="1526" y="808"/>
                    <a:pt x="1686" y="808"/>
                  </a:cubicBezTo>
                  <a:cubicBezTo>
                    <a:pt x="1699" y="808"/>
                    <a:pt x="1712" y="808"/>
                    <a:pt x="1724" y="808"/>
                  </a:cubicBezTo>
                  <a:cubicBezTo>
                    <a:pt x="1894" y="801"/>
                    <a:pt x="2046" y="779"/>
                    <a:pt x="2170" y="745"/>
                  </a:cubicBezTo>
                  <a:cubicBezTo>
                    <a:pt x="2294" y="712"/>
                    <a:pt x="2393" y="676"/>
                    <a:pt x="2457" y="643"/>
                  </a:cubicBezTo>
                  <a:cubicBezTo>
                    <a:pt x="2520" y="612"/>
                    <a:pt x="2555" y="592"/>
                    <a:pt x="2553" y="587"/>
                  </a:cubicBezTo>
                  <a:cubicBezTo>
                    <a:pt x="2552" y="586"/>
                    <a:pt x="2550" y="585"/>
                    <a:pt x="2547" y="585"/>
                  </a:cubicBezTo>
                  <a:cubicBezTo>
                    <a:pt x="2519" y="585"/>
                    <a:pt x="2380" y="643"/>
                    <a:pt x="2158" y="688"/>
                  </a:cubicBezTo>
                  <a:cubicBezTo>
                    <a:pt x="2036" y="715"/>
                    <a:pt x="1887" y="730"/>
                    <a:pt x="1722" y="733"/>
                  </a:cubicBezTo>
                  <a:cubicBezTo>
                    <a:pt x="1558" y="731"/>
                    <a:pt x="1378" y="715"/>
                    <a:pt x="1192" y="674"/>
                  </a:cubicBezTo>
                  <a:cubicBezTo>
                    <a:pt x="1006" y="629"/>
                    <a:pt x="836" y="565"/>
                    <a:pt x="688" y="495"/>
                  </a:cubicBezTo>
                  <a:cubicBezTo>
                    <a:pt x="541" y="420"/>
                    <a:pt x="414" y="342"/>
                    <a:pt x="316" y="265"/>
                  </a:cubicBezTo>
                  <a:cubicBezTo>
                    <a:pt x="125" y="119"/>
                    <a:pt x="25" y="1"/>
                    <a:pt x="7"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1"/>
            <p:cNvSpPr/>
            <p:nvPr/>
          </p:nvSpPr>
          <p:spPr>
            <a:xfrm>
              <a:off x="2175350" y="4058163"/>
              <a:ext cx="230100" cy="152700"/>
            </a:xfrm>
            <a:custGeom>
              <a:avLst/>
              <a:gdLst/>
              <a:ahLst/>
              <a:cxnLst/>
              <a:rect l="l" t="t" r="r" b="b"/>
              <a:pathLst>
                <a:path w="9204" h="6108" extrusionOk="0">
                  <a:moveTo>
                    <a:pt x="8229" y="1"/>
                  </a:moveTo>
                  <a:lnTo>
                    <a:pt x="5237" y="3445"/>
                  </a:lnTo>
                  <a:lnTo>
                    <a:pt x="1357" y="1298"/>
                  </a:lnTo>
                  <a:lnTo>
                    <a:pt x="1" y="2656"/>
                  </a:lnTo>
                  <a:lnTo>
                    <a:pt x="5038" y="6108"/>
                  </a:lnTo>
                  <a:lnTo>
                    <a:pt x="7285" y="6073"/>
                  </a:lnTo>
                  <a:lnTo>
                    <a:pt x="9204" y="2293"/>
                  </a:lnTo>
                  <a:lnTo>
                    <a:pt x="8229"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1"/>
            <p:cNvSpPr/>
            <p:nvPr/>
          </p:nvSpPr>
          <p:spPr>
            <a:xfrm>
              <a:off x="2353725" y="4009138"/>
              <a:ext cx="236700" cy="288000"/>
            </a:xfrm>
            <a:custGeom>
              <a:avLst/>
              <a:gdLst/>
              <a:ahLst/>
              <a:cxnLst/>
              <a:rect l="l" t="t" r="r" b="b"/>
              <a:pathLst>
                <a:path w="9468" h="11520" extrusionOk="0">
                  <a:moveTo>
                    <a:pt x="6241" y="1"/>
                  </a:moveTo>
                  <a:lnTo>
                    <a:pt x="3296" y="248"/>
                  </a:lnTo>
                  <a:lnTo>
                    <a:pt x="2945" y="1104"/>
                  </a:lnTo>
                  <a:cubicBezTo>
                    <a:pt x="2945" y="1104"/>
                    <a:pt x="522" y="1278"/>
                    <a:pt x="578" y="3479"/>
                  </a:cubicBezTo>
                  <a:lnTo>
                    <a:pt x="0" y="4504"/>
                  </a:lnTo>
                  <a:lnTo>
                    <a:pt x="1665" y="11519"/>
                  </a:lnTo>
                  <a:lnTo>
                    <a:pt x="7253" y="11040"/>
                  </a:lnTo>
                  <a:lnTo>
                    <a:pt x="7972" y="5523"/>
                  </a:lnTo>
                  <a:lnTo>
                    <a:pt x="9468" y="3167"/>
                  </a:lnTo>
                  <a:cubicBezTo>
                    <a:pt x="9468" y="3167"/>
                    <a:pt x="9097" y="953"/>
                    <a:pt x="6640" y="935"/>
                  </a:cubicBezTo>
                  <a:lnTo>
                    <a:pt x="6241"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1"/>
            <p:cNvSpPr/>
            <p:nvPr/>
          </p:nvSpPr>
          <p:spPr>
            <a:xfrm>
              <a:off x="2383200" y="4226038"/>
              <a:ext cx="157825" cy="47250"/>
            </a:xfrm>
            <a:custGeom>
              <a:avLst/>
              <a:gdLst/>
              <a:ahLst/>
              <a:cxnLst/>
              <a:rect l="l" t="t" r="r" b="b"/>
              <a:pathLst>
                <a:path w="6313" h="1890" extrusionOk="0">
                  <a:moveTo>
                    <a:pt x="2387" y="0"/>
                  </a:moveTo>
                  <a:cubicBezTo>
                    <a:pt x="2190" y="0"/>
                    <a:pt x="1995" y="18"/>
                    <a:pt x="1802" y="61"/>
                  </a:cubicBezTo>
                  <a:cubicBezTo>
                    <a:pt x="1280" y="179"/>
                    <a:pt x="820" y="479"/>
                    <a:pt x="372" y="773"/>
                  </a:cubicBezTo>
                  <a:cubicBezTo>
                    <a:pt x="256" y="850"/>
                    <a:pt x="133" y="935"/>
                    <a:pt x="87" y="1067"/>
                  </a:cubicBezTo>
                  <a:cubicBezTo>
                    <a:pt x="0" y="1326"/>
                    <a:pt x="260" y="1596"/>
                    <a:pt x="207" y="1863"/>
                  </a:cubicBezTo>
                  <a:lnTo>
                    <a:pt x="235" y="1789"/>
                  </a:lnTo>
                  <a:cubicBezTo>
                    <a:pt x="479" y="1857"/>
                    <a:pt x="731" y="1890"/>
                    <a:pt x="984" y="1890"/>
                  </a:cubicBezTo>
                  <a:cubicBezTo>
                    <a:pt x="1609" y="1890"/>
                    <a:pt x="2236" y="1688"/>
                    <a:pt x="2736" y="1310"/>
                  </a:cubicBezTo>
                  <a:cubicBezTo>
                    <a:pt x="2839" y="1232"/>
                    <a:pt x="2942" y="1145"/>
                    <a:pt x="3068" y="1118"/>
                  </a:cubicBezTo>
                  <a:cubicBezTo>
                    <a:pt x="3097" y="1112"/>
                    <a:pt x="3126" y="1109"/>
                    <a:pt x="3155" y="1109"/>
                  </a:cubicBezTo>
                  <a:cubicBezTo>
                    <a:pt x="3260" y="1109"/>
                    <a:pt x="3366" y="1144"/>
                    <a:pt x="3468" y="1176"/>
                  </a:cubicBezTo>
                  <a:cubicBezTo>
                    <a:pt x="4069" y="1364"/>
                    <a:pt x="4693" y="1476"/>
                    <a:pt x="5321" y="1507"/>
                  </a:cubicBezTo>
                  <a:cubicBezTo>
                    <a:pt x="5375" y="1510"/>
                    <a:pt x="5430" y="1512"/>
                    <a:pt x="5484" y="1512"/>
                  </a:cubicBezTo>
                  <a:cubicBezTo>
                    <a:pt x="5650" y="1512"/>
                    <a:pt x="5817" y="1494"/>
                    <a:pt x="5964" y="1421"/>
                  </a:cubicBezTo>
                  <a:cubicBezTo>
                    <a:pt x="6161" y="1325"/>
                    <a:pt x="6313" y="1105"/>
                    <a:pt x="6262" y="892"/>
                  </a:cubicBezTo>
                  <a:cubicBezTo>
                    <a:pt x="5319" y="544"/>
                    <a:pt x="4346" y="280"/>
                    <a:pt x="3355" y="104"/>
                  </a:cubicBezTo>
                  <a:cubicBezTo>
                    <a:pt x="3036" y="48"/>
                    <a:pt x="2710" y="0"/>
                    <a:pt x="23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1"/>
            <p:cNvSpPr/>
            <p:nvPr/>
          </p:nvSpPr>
          <p:spPr>
            <a:xfrm>
              <a:off x="2463850" y="4080063"/>
              <a:ext cx="173375" cy="173700"/>
            </a:xfrm>
            <a:custGeom>
              <a:avLst/>
              <a:gdLst/>
              <a:ahLst/>
              <a:cxnLst/>
              <a:rect l="l" t="t" r="r" b="b"/>
              <a:pathLst>
                <a:path w="6935" h="6948" extrusionOk="0">
                  <a:moveTo>
                    <a:pt x="4972" y="1"/>
                  </a:moveTo>
                  <a:lnTo>
                    <a:pt x="1198" y="240"/>
                  </a:lnTo>
                  <a:cubicBezTo>
                    <a:pt x="1355" y="382"/>
                    <a:pt x="3434" y="3945"/>
                    <a:pt x="3434" y="3945"/>
                  </a:cubicBezTo>
                  <a:lnTo>
                    <a:pt x="114" y="4671"/>
                  </a:lnTo>
                  <a:lnTo>
                    <a:pt x="0" y="6307"/>
                  </a:lnTo>
                  <a:lnTo>
                    <a:pt x="3264" y="6781"/>
                  </a:lnTo>
                  <a:lnTo>
                    <a:pt x="4732" y="6937"/>
                  </a:lnTo>
                  <a:cubicBezTo>
                    <a:pt x="4799" y="6944"/>
                    <a:pt x="4866" y="6947"/>
                    <a:pt x="4932" y="6947"/>
                  </a:cubicBezTo>
                  <a:cubicBezTo>
                    <a:pt x="5517" y="6947"/>
                    <a:pt x="6074" y="6675"/>
                    <a:pt x="6434" y="6203"/>
                  </a:cubicBezTo>
                  <a:cubicBezTo>
                    <a:pt x="6846" y="5663"/>
                    <a:pt x="6935" y="4943"/>
                    <a:pt x="6667" y="4317"/>
                  </a:cubicBezTo>
                  <a:lnTo>
                    <a:pt x="4972"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1"/>
            <p:cNvSpPr/>
            <p:nvPr/>
          </p:nvSpPr>
          <p:spPr>
            <a:xfrm>
              <a:off x="2466600" y="4178338"/>
              <a:ext cx="106050" cy="18575"/>
            </a:xfrm>
            <a:custGeom>
              <a:avLst/>
              <a:gdLst/>
              <a:ahLst/>
              <a:cxnLst/>
              <a:rect l="l" t="t" r="r" b="b"/>
              <a:pathLst>
                <a:path w="4242" h="743" extrusionOk="0">
                  <a:moveTo>
                    <a:pt x="4226" y="0"/>
                  </a:moveTo>
                  <a:cubicBezTo>
                    <a:pt x="4108" y="0"/>
                    <a:pt x="3206" y="141"/>
                    <a:pt x="2114" y="331"/>
                  </a:cubicBezTo>
                  <a:cubicBezTo>
                    <a:pt x="945" y="535"/>
                    <a:pt x="0" y="717"/>
                    <a:pt x="4" y="740"/>
                  </a:cubicBezTo>
                  <a:cubicBezTo>
                    <a:pt x="4" y="742"/>
                    <a:pt x="8" y="742"/>
                    <a:pt x="17" y="742"/>
                  </a:cubicBezTo>
                  <a:cubicBezTo>
                    <a:pt x="134" y="742"/>
                    <a:pt x="1036" y="601"/>
                    <a:pt x="2128" y="411"/>
                  </a:cubicBezTo>
                  <a:cubicBezTo>
                    <a:pt x="3297" y="207"/>
                    <a:pt x="4242" y="24"/>
                    <a:pt x="4238" y="2"/>
                  </a:cubicBezTo>
                  <a:cubicBezTo>
                    <a:pt x="4238" y="1"/>
                    <a:pt x="4234" y="0"/>
                    <a:pt x="4226"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1"/>
            <p:cNvSpPr/>
            <p:nvPr/>
          </p:nvSpPr>
          <p:spPr>
            <a:xfrm>
              <a:off x="2514800" y="4066163"/>
              <a:ext cx="38250" cy="115550"/>
            </a:xfrm>
            <a:custGeom>
              <a:avLst/>
              <a:gdLst/>
              <a:ahLst/>
              <a:cxnLst/>
              <a:rect l="l" t="t" r="r" b="b"/>
              <a:pathLst>
                <a:path w="1530" h="4622" extrusionOk="0">
                  <a:moveTo>
                    <a:pt x="440" y="1"/>
                  </a:moveTo>
                  <a:cubicBezTo>
                    <a:pt x="435" y="1"/>
                    <a:pt x="419" y="7"/>
                    <a:pt x="393" y="21"/>
                  </a:cubicBezTo>
                  <a:cubicBezTo>
                    <a:pt x="364" y="37"/>
                    <a:pt x="320" y="63"/>
                    <a:pt x="273" y="108"/>
                  </a:cubicBezTo>
                  <a:cubicBezTo>
                    <a:pt x="177" y="195"/>
                    <a:pt x="65" y="362"/>
                    <a:pt x="33" y="597"/>
                  </a:cubicBezTo>
                  <a:cubicBezTo>
                    <a:pt x="0" y="833"/>
                    <a:pt x="67" y="1111"/>
                    <a:pt x="178" y="1392"/>
                  </a:cubicBezTo>
                  <a:cubicBezTo>
                    <a:pt x="291" y="1673"/>
                    <a:pt x="413" y="1981"/>
                    <a:pt x="542" y="2303"/>
                  </a:cubicBezTo>
                  <a:cubicBezTo>
                    <a:pt x="803" y="2947"/>
                    <a:pt x="1044" y="3529"/>
                    <a:pt x="1221" y="3949"/>
                  </a:cubicBezTo>
                  <a:cubicBezTo>
                    <a:pt x="1306" y="4146"/>
                    <a:pt x="1378" y="4312"/>
                    <a:pt x="1436" y="4444"/>
                  </a:cubicBezTo>
                  <a:cubicBezTo>
                    <a:pt x="1487" y="4558"/>
                    <a:pt x="1518" y="4621"/>
                    <a:pt x="1524" y="4621"/>
                  </a:cubicBezTo>
                  <a:cubicBezTo>
                    <a:pt x="1524" y="4621"/>
                    <a:pt x="1525" y="4621"/>
                    <a:pt x="1525" y="4621"/>
                  </a:cubicBezTo>
                  <a:cubicBezTo>
                    <a:pt x="1530" y="4619"/>
                    <a:pt x="1508" y="4552"/>
                    <a:pt x="1464" y="4432"/>
                  </a:cubicBezTo>
                  <a:cubicBezTo>
                    <a:pt x="1414" y="4297"/>
                    <a:pt x="1350" y="4128"/>
                    <a:pt x="1274" y="3927"/>
                  </a:cubicBezTo>
                  <a:cubicBezTo>
                    <a:pt x="1110" y="3502"/>
                    <a:pt x="879" y="2917"/>
                    <a:pt x="617" y="2272"/>
                  </a:cubicBezTo>
                  <a:cubicBezTo>
                    <a:pt x="486" y="1951"/>
                    <a:pt x="363" y="1645"/>
                    <a:pt x="248" y="1364"/>
                  </a:cubicBezTo>
                  <a:cubicBezTo>
                    <a:pt x="135" y="1088"/>
                    <a:pt x="67" y="825"/>
                    <a:pt x="91" y="604"/>
                  </a:cubicBezTo>
                  <a:cubicBezTo>
                    <a:pt x="113" y="382"/>
                    <a:pt x="211" y="221"/>
                    <a:pt x="295" y="131"/>
                  </a:cubicBezTo>
                  <a:cubicBezTo>
                    <a:pt x="380" y="39"/>
                    <a:pt x="446" y="8"/>
                    <a:pt x="442" y="1"/>
                  </a:cubicBezTo>
                  <a:cubicBezTo>
                    <a:pt x="442" y="1"/>
                    <a:pt x="441" y="1"/>
                    <a:pt x="440"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1"/>
            <p:cNvSpPr/>
            <p:nvPr/>
          </p:nvSpPr>
          <p:spPr>
            <a:xfrm>
              <a:off x="2463825" y="4237688"/>
              <a:ext cx="131650" cy="16300"/>
            </a:xfrm>
            <a:custGeom>
              <a:avLst/>
              <a:gdLst/>
              <a:ahLst/>
              <a:cxnLst/>
              <a:rect l="l" t="t" r="r" b="b"/>
              <a:pathLst>
                <a:path w="5266" h="652" extrusionOk="0">
                  <a:moveTo>
                    <a:pt x="14" y="0"/>
                  </a:moveTo>
                  <a:cubicBezTo>
                    <a:pt x="6" y="0"/>
                    <a:pt x="1" y="1"/>
                    <a:pt x="1" y="2"/>
                  </a:cubicBezTo>
                  <a:cubicBezTo>
                    <a:pt x="0" y="8"/>
                    <a:pt x="74" y="25"/>
                    <a:pt x="206" y="49"/>
                  </a:cubicBezTo>
                  <a:cubicBezTo>
                    <a:pt x="353" y="77"/>
                    <a:pt x="541" y="111"/>
                    <a:pt x="765" y="151"/>
                  </a:cubicBezTo>
                  <a:cubicBezTo>
                    <a:pt x="1238" y="234"/>
                    <a:pt x="1892" y="347"/>
                    <a:pt x="2619" y="447"/>
                  </a:cubicBezTo>
                  <a:cubicBezTo>
                    <a:pt x="3345" y="548"/>
                    <a:pt x="4007" y="608"/>
                    <a:pt x="4487" y="634"/>
                  </a:cubicBezTo>
                  <a:cubicBezTo>
                    <a:pt x="4714" y="644"/>
                    <a:pt x="4900" y="651"/>
                    <a:pt x="5033" y="651"/>
                  </a:cubicBezTo>
                  <a:cubicBezTo>
                    <a:pt x="5041" y="651"/>
                    <a:pt x="5049" y="651"/>
                    <a:pt x="5057" y="651"/>
                  </a:cubicBezTo>
                  <a:cubicBezTo>
                    <a:pt x="5191" y="651"/>
                    <a:pt x="5265" y="648"/>
                    <a:pt x="5265" y="643"/>
                  </a:cubicBezTo>
                  <a:cubicBezTo>
                    <a:pt x="5265" y="637"/>
                    <a:pt x="5192" y="629"/>
                    <a:pt x="5058" y="620"/>
                  </a:cubicBezTo>
                  <a:cubicBezTo>
                    <a:pt x="4908" y="608"/>
                    <a:pt x="4718" y="593"/>
                    <a:pt x="4491" y="576"/>
                  </a:cubicBezTo>
                  <a:cubicBezTo>
                    <a:pt x="4013" y="537"/>
                    <a:pt x="3354" y="468"/>
                    <a:pt x="2629" y="366"/>
                  </a:cubicBezTo>
                  <a:cubicBezTo>
                    <a:pt x="1905" y="266"/>
                    <a:pt x="1249" y="162"/>
                    <a:pt x="774" y="94"/>
                  </a:cubicBezTo>
                  <a:cubicBezTo>
                    <a:pt x="536" y="60"/>
                    <a:pt x="344" y="34"/>
                    <a:pt x="210" y="19"/>
                  </a:cubicBezTo>
                  <a:cubicBezTo>
                    <a:pt x="108" y="7"/>
                    <a:pt x="40" y="0"/>
                    <a:pt x="14"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1"/>
            <p:cNvSpPr/>
            <p:nvPr/>
          </p:nvSpPr>
          <p:spPr>
            <a:xfrm>
              <a:off x="2370600" y="4102413"/>
              <a:ext cx="28575" cy="96125"/>
            </a:xfrm>
            <a:custGeom>
              <a:avLst/>
              <a:gdLst/>
              <a:ahLst/>
              <a:cxnLst/>
              <a:rect l="l" t="t" r="r" b="b"/>
              <a:pathLst>
                <a:path w="1143" h="3845" extrusionOk="0">
                  <a:moveTo>
                    <a:pt x="1136" y="1"/>
                  </a:moveTo>
                  <a:cubicBezTo>
                    <a:pt x="1130" y="1"/>
                    <a:pt x="1099" y="49"/>
                    <a:pt x="1045" y="135"/>
                  </a:cubicBezTo>
                  <a:cubicBezTo>
                    <a:pt x="978" y="239"/>
                    <a:pt x="898" y="363"/>
                    <a:pt x="804" y="509"/>
                  </a:cubicBezTo>
                  <a:cubicBezTo>
                    <a:pt x="604" y="826"/>
                    <a:pt x="301" y="1255"/>
                    <a:pt x="99" y="1804"/>
                  </a:cubicBezTo>
                  <a:cubicBezTo>
                    <a:pt x="56" y="1943"/>
                    <a:pt x="15" y="2081"/>
                    <a:pt x="10" y="2222"/>
                  </a:cubicBezTo>
                  <a:cubicBezTo>
                    <a:pt x="0" y="2363"/>
                    <a:pt x="22" y="2498"/>
                    <a:pt x="54" y="2619"/>
                  </a:cubicBezTo>
                  <a:cubicBezTo>
                    <a:pt x="116" y="2864"/>
                    <a:pt x="198" y="3072"/>
                    <a:pt x="249" y="3251"/>
                  </a:cubicBezTo>
                  <a:cubicBezTo>
                    <a:pt x="363" y="3609"/>
                    <a:pt x="322" y="3844"/>
                    <a:pt x="336" y="3844"/>
                  </a:cubicBezTo>
                  <a:cubicBezTo>
                    <a:pt x="336" y="3844"/>
                    <a:pt x="337" y="3844"/>
                    <a:pt x="337" y="3844"/>
                  </a:cubicBezTo>
                  <a:cubicBezTo>
                    <a:pt x="339" y="3844"/>
                    <a:pt x="344" y="3830"/>
                    <a:pt x="349" y="3803"/>
                  </a:cubicBezTo>
                  <a:cubicBezTo>
                    <a:pt x="355" y="3776"/>
                    <a:pt x="360" y="3735"/>
                    <a:pt x="362" y="3682"/>
                  </a:cubicBezTo>
                  <a:cubicBezTo>
                    <a:pt x="367" y="3575"/>
                    <a:pt x="352" y="3420"/>
                    <a:pt x="304" y="3236"/>
                  </a:cubicBezTo>
                  <a:cubicBezTo>
                    <a:pt x="260" y="3051"/>
                    <a:pt x="182" y="2840"/>
                    <a:pt x="126" y="2602"/>
                  </a:cubicBezTo>
                  <a:cubicBezTo>
                    <a:pt x="97" y="2482"/>
                    <a:pt x="79" y="2356"/>
                    <a:pt x="89" y="2227"/>
                  </a:cubicBezTo>
                  <a:cubicBezTo>
                    <a:pt x="95" y="2096"/>
                    <a:pt x="135" y="1964"/>
                    <a:pt x="176" y="1830"/>
                  </a:cubicBezTo>
                  <a:cubicBezTo>
                    <a:pt x="371" y="1298"/>
                    <a:pt x="666" y="863"/>
                    <a:pt x="852" y="539"/>
                  </a:cubicBezTo>
                  <a:cubicBezTo>
                    <a:pt x="949" y="378"/>
                    <a:pt x="1024" y="245"/>
                    <a:pt x="1072" y="151"/>
                  </a:cubicBezTo>
                  <a:cubicBezTo>
                    <a:pt x="1120" y="57"/>
                    <a:pt x="1142" y="2"/>
                    <a:pt x="1137" y="1"/>
                  </a:cubicBezTo>
                  <a:cubicBezTo>
                    <a:pt x="1137" y="1"/>
                    <a:pt x="1137" y="1"/>
                    <a:pt x="1136"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1"/>
            <p:cNvSpPr/>
            <p:nvPr/>
          </p:nvSpPr>
          <p:spPr>
            <a:xfrm>
              <a:off x="2446675" y="4014438"/>
              <a:ext cx="2875" cy="25375"/>
            </a:xfrm>
            <a:custGeom>
              <a:avLst/>
              <a:gdLst/>
              <a:ahLst/>
              <a:cxnLst/>
              <a:rect l="l" t="t" r="r" b="b"/>
              <a:pathLst>
                <a:path w="115" h="1015" extrusionOk="0">
                  <a:moveTo>
                    <a:pt x="87" y="0"/>
                  </a:moveTo>
                  <a:cubicBezTo>
                    <a:pt x="65" y="0"/>
                    <a:pt x="33" y="225"/>
                    <a:pt x="17" y="505"/>
                  </a:cubicBezTo>
                  <a:cubicBezTo>
                    <a:pt x="0" y="785"/>
                    <a:pt x="5" y="1013"/>
                    <a:pt x="27" y="1015"/>
                  </a:cubicBezTo>
                  <a:cubicBezTo>
                    <a:pt x="27" y="1015"/>
                    <a:pt x="27" y="1015"/>
                    <a:pt x="27" y="1015"/>
                  </a:cubicBezTo>
                  <a:cubicBezTo>
                    <a:pt x="50" y="1015"/>
                    <a:pt x="81" y="789"/>
                    <a:pt x="98" y="510"/>
                  </a:cubicBezTo>
                  <a:cubicBezTo>
                    <a:pt x="114" y="230"/>
                    <a:pt x="110" y="2"/>
                    <a:pt x="87" y="0"/>
                  </a:cubicBezTo>
                  <a:cubicBezTo>
                    <a:pt x="87" y="0"/>
                    <a:pt x="87" y="0"/>
                    <a:pt x="87"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1"/>
            <p:cNvSpPr/>
            <p:nvPr/>
          </p:nvSpPr>
          <p:spPr>
            <a:xfrm>
              <a:off x="2470150" y="4012463"/>
              <a:ext cx="5100" cy="24900"/>
            </a:xfrm>
            <a:custGeom>
              <a:avLst/>
              <a:gdLst/>
              <a:ahLst/>
              <a:cxnLst/>
              <a:rect l="l" t="t" r="r" b="b"/>
              <a:pathLst>
                <a:path w="204" h="996" extrusionOk="0">
                  <a:moveTo>
                    <a:pt x="23" y="1"/>
                  </a:moveTo>
                  <a:cubicBezTo>
                    <a:pt x="23" y="1"/>
                    <a:pt x="23" y="1"/>
                    <a:pt x="22" y="1"/>
                  </a:cubicBezTo>
                  <a:cubicBezTo>
                    <a:pt x="1" y="4"/>
                    <a:pt x="18" y="229"/>
                    <a:pt x="62" y="504"/>
                  </a:cubicBezTo>
                  <a:cubicBezTo>
                    <a:pt x="105" y="776"/>
                    <a:pt x="158" y="995"/>
                    <a:pt x="181" y="995"/>
                  </a:cubicBezTo>
                  <a:cubicBezTo>
                    <a:pt x="181" y="995"/>
                    <a:pt x="181" y="995"/>
                    <a:pt x="181" y="995"/>
                  </a:cubicBezTo>
                  <a:cubicBezTo>
                    <a:pt x="203" y="992"/>
                    <a:pt x="186" y="766"/>
                    <a:pt x="142" y="491"/>
                  </a:cubicBezTo>
                  <a:cubicBezTo>
                    <a:pt x="99" y="219"/>
                    <a:pt x="45" y="1"/>
                    <a:pt x="23"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1"/>
            <p:cNvSpPr/>
            <p:nvPr/>
          </p:nvSpPr>
          <p:spPr>
            <a:xfrm>
              <a:off x="2491725" y="4012313"/>
              <a:ext cx="7125" cy="20550"/>
            </a:xfrm>
            <a:custGeom>
              <a:avLst/>
              <a:gdLst/>
              <a:ahLst/>
              <a:cxnLst/>
              <a:rect l="l" t="t" r="r" b="b"/>
              <a:pathLst>
                <a:path w="285" h="822" extrusionOk="0">
                  <a:moveTo>
                    <a:pt x="23" y="0"/>
                  </a:moveTo>
                  <a:cubicBezTo>
                    <a:pt x="23" y="0"/>
                    <a:pt x="22" y="0"/>
                    <a:pt x="22" y="0"/>
                  </a:cubicBezTo>
                  <a:cubicBezTo>
                    <a:pt x="0" y="7"/>
                    <a:pt x="37" y="195"/>
                    <a:pt x="103" y="422"/>
                  </a:cubicBezTo>
                  <a:cubicBezTo>
                    <a:pt x="169" y="645"/>
                    <a:pt x="238" y="821"/>
                    <a:pt x="261" y="821"/>
                  </a:cubicBezTo>
                  <a:cubicBezTo>
                    <a:pt x="261" y="821"/>
                    <a:pt x="262" y="821"/>
                    <a:pt x="262" y="821"/>
                  </a:cubicBezTo>
                  <a:cubicBezTo>
                    <a:pt x="284" y="814"/>
                    <a:pt x="247" y="626"/>
                    <a:pt x="181" y="399"/>
                  </a:cubicBezTo>
                  <a:cubicBezTo>
                    <a:pt x="116" y="177"/>
                    <a:pt x="46" y="0"/>
                    <a:pt x="23"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1"/>
            <p:cNvSpPr/>
            <p:nvPr/>
          </p:nvSpPr>
          <p:spPr>
            <a:xfrm>
              <a:off x="2517850" y="4098263"/>
              <a:ext cx="33800" cy="87450"/>
            </a:xfrm>
            <a:custGeom>
              <a:avLst/>
              <a:gdLst/>
              <a:ahLst/>
              <a:cxnLst/>
              <a:rect l="l" t="t" r="r" b="b"/>
              <a:pathLst>
                <a:path w="1352" h="3498" extrusionOk="0">
                  <a:moveTo>
                    <a:pt x="0" y="1"/>
                  </a:moveTo>
                  <a:lnTo>
                    <a:pt x="0" y="1"/>
                  </a:lnTo>
                  <a:cubicBezTo>
                    <a:pt x="18" y="1070"/>
                    <a:pt x="207" y="1956"/>
                    <a:pt x="226" y="3025"/>
                  </a:cubicBezTo>
                  <a:cubicBezTo>
                    <a:pt x="227" y="3128"/>
                    <a:pt x="230" y="3237"/>
                    <a:pt x="277" y="3328"/>
                  </a:cubicBezTo>
                  <a:cubicBezTo>
                    <a:pt x="348" y="3465"/>
                    <a:pt x="472" y="3497"/>
                    <a:pt x="616" y="3497"/>
                  </a:cubicBezTo>
                  <a:cubicBezTo>
                    <a:pt x="714" y="3497"/>
                    <a:pt x="822" y="3482"/>
                    <a:pt x="928" y="3476"/>
                  </a:cubicBezTo>
                  <a:cubicBezTo>
                    <a:pt x="1066" y="3468"/>
                    <a:pt x="1326" y="3391"/>
                    <a:pt x="1326" y="3391"/>
                  </a:cubicBezTo>
                  <a:cubicBezTo>
                    <a:pt x="1352" y="3314"/>
                    <a:pt x="1322" y="3231"/>
                    <a:pt x="1293" y="3155"/>
                  </a:cubicBezTo>
                  <a:cubicBezTo>
                    <a:pt x="862" y="2044"/>
                    <a:pt x="431" y="1111"/>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1"/>
            <p:cNvSpPr/>
            <p:nvPr/>
          </p:nvSpPr>
          <p:spPr>
            <a:xfrm>
              <a:off x="2222900" y="4144888"/>
              <a:ext cx="216350" cy="107450"/>
            </a:xfrm>
            <a:custGeom>
              <a:avLst/>
              <a:gdLst/>
              <a:ahLst/>
              <a:cxnLst/>
              <a:rect l="l" t="t" r="r" b="b"/>
              <a:pathLst>
                <a:path w="8654" h="4298" extrusionOk="0">
                  <a:moveTo>
                    <a:pt x="5046" y="0"/>
                  </a:moveTo>
                  <a:lnTo>
                    <a:pt x="1" y="251"/>
                  </a:lnTo>
                  <a:lnTo>
                    <a:pt x="1606" y="1800"/>
                  </a:lnTo>
                  <a:lnTo>
                    <a:pt x="4197" y="4298"/>
                  </a:lnTo>
                  <a:lnTo>
                    <a:pt x="8653" y="4075"/>
                  </a:lnTo>
                  <a:lnTo>
                    <a:pt x="5046" y="0"/>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1"/>
            <p:cNvSpPr/>
            <p:nvPr/>
          </p:nvSpPr>
          <p:spPr>
            <a:xfrm>
              <a:off x="2211400" y="4145388"/>
              <a:ext cx="212900" cy="114100"/>
            </a:xfrm>
            <a:custGeom>
              <a:avLst/>
              <a:gdLst/>
              <a:ahLst/>
              <a:cxnLst/>
              <a:rect l="l" t="t" r="r" b="b"/>
              <a:pathLst>
                <a:path w="8516" h="4564" extrusionOk="0">
                  <a:moveTo>
                    <a:pt x="5111" y="0"/>
                  </a:moveTo>
                  <a:lnTo>
                    <a:pt x="1165" y="186"/>
                  </a:lnTo>
                  <a:cubicBezTo>
                    <a:pt x="1165" y="186"/>
                    <a:pt x="0" y="702"/>
                    <a:pt x="1185" y="1596"/>
                  </a:cubicBezTo>
                  <a:cubicBezTo>
                    <a:pt x="2371" y="2491"/>
                    <a:pt x="3995" y="2824"/>
                    <a:pt x="4243" y="3471"/>
                  </a:cubicBezTo>
                  <a:cubicBezTo>
                    <a:pt x="4492" y="4118"/>
                    <a:pt x="4087" y="4564"/>
                    <a:pt x="4087" y="4564"/>
                  </a:cubicBezTo>
                  <a:lnTo>
                    <a:pt x="7502" y="4415"/>
                  </a:lnTo>
                  <a:cubicBezTo>
                    <a:pt x="7502" y="4415"/>
                    <a:pt x="8515" y="3540"/>
                    <a:pt x="7759" y="2758"/>
                  </a:cubicBezTo>
                  <a:cubicBezTo>
                    <a:pt x="7003" y="1978"/>
                    <a:pt x="5018" y="852"/>
                    <a:pt x="4788" y="548"/>
                  </a:cubicBezTo>
                  <a:cubicBezTo>
                    <a:pt x="4557" y="245"/>
                    <a:pt x="5111" y="0"/>
                    <a:pt x="5111"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1"/>
            <p:cNvSpPr/>
            <p:nvPr/>
          </p:nvSpPr>
          <p:spPr>
            <a:xfrm>
              <a:off x="2264200" y="4141963"/>
              <a:ext cx="46075" cy="6825"/>
            </a:xfrm>
            <a:custGeom>
              <a:avLst/>
              <a:gdLst/>
              <a:ahLst/>
              <a:cxnLst/>
              <a:rect l="l" t="t" r="r" b="b"/>
              <a:pathLst>
                <a:path w="1843" h="273" extrusionOk="0">
                  <a:moveTo>
                    <a:pt x="1842" y="1"/>
                  </a:moveTo>
                  <a:lnTo>
                    <a:pt x="1" y="115"/>
                  </a:lnTo>
                  <a:lnTo>
                    <a:pt x="133" y="272"/>
                  </a:lnTo>
                  <a:lnTo>
                    <a:pt x="1842" y="191"/>
                  </a:lnTo>
                  <a:lnTo>
                    <a:pt x="1842" y="1"/>
                  </a:ln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1"/>
            <p:cNvSpPr/>
            <p:nvPr/>
          </p:nvSpPr>
          <p:spPr>
            <a:xfrm>
              <a:off x="2244725" y="4161663"/>
              <a:ext cx="78975" cy="4775"/>
            </a:xfrm>
            <a:custGeom>
              <a:avLst/>
              <a:gdLst/>
              <a:ahLst/>
              <a:cxnLst/>
              <a:rect l="l" t="t" r="r" b="b"/>
              <a:pathLst>
                <a:path w="3159" h="191" extrusionOk="0">
                  <a:moveTo>
                    <a:pt x="3105" y="0"/>
                  </a:moveTo>
                  <a:cubicBezTo>
                    <a:pt x="3033" y="0"/>
                    <a:pt x="2888" y="7"/>
                    <a:pt x="2693" y="17"/>
                  </a:cubicBezTo>
                  <a:cubicBezTo>
                    <a:pt x="2382" y="35"/>
                    <a:pt x="2000" y="57"/>
                    <a:pt x="1579" y="82"/>
                  </a:cubicBezTo>
                  <a:cubicBezTo>
                    <a:pt x="1144" y="105"/>
                    <a:pt x="750" y="124"/>
                    <a:pt x="464" y="131"/>
                  </a:cubicBezTo>
                  <a:cubicBezTo>
                    <a:pt x="179" y="141"/>
                    <a:pt x="3" y="138"/>
                    <a:pt x="2" y="150"/>
                  </a:cubicBezTo>
                  <a:cubicBezTo>
                    <a:pt x="1" y="161"/>
                    <a:pt x="178" y="184"/>
                    <a:pt x="464" y="189"/>
                  </a:cubicBezTo>
                  <a:cubicBezTo>
                    <a:pt x="524" y="190"/>
                    <a:pt x="587" y="191"/>
                    <a:pt x="655" y="191"/>
                  </a:cubicBezTo>
                  <a:cubicBezTo>
                    <a:pt x="916" y="191"/>
                    <a:pt x="1237" y="182"/>
                    <a:pt x="1583" y="163"/>
                  </a:cubicBezTo>
                  <a:cubicBezTo>
                    <a:pt x="2019" y="138"/>
                    <a:pt x="2413" y="105"/>
                    <a:pt x="2698" y="75"/>
                  </a:cubicBezTo>
                  <a:cubicBezTo>
                    <a:pt x="2982" y="44"/>
                    <a:pt x="3158" y="18"/>
                    <a:pt x="3155" y="5"/>
                  </a:cubicBezTo>
                  <a:cubicBezTo>
                    <a:pt x="3155" y="2"/>
                    <a:pt x="3138" y="0"/>
                    <a:pt x="3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1"/>
            <p:cNvSpPr/>
            <p:nvPr/>
          </p:nvSpPr>
          <p:spPr>
            <a:xfrm>
              <a:off x="2257925" y="4174438"/>
              <a:ext cx="74775" cy="4100"/>
            </a:xfrm>
            <a:custGeom>
              <a:avLst/>
              <a:gdLst/>
              <a:ahLst/>
              <a:cxnLst/>
              <a:rect l="l" t="t" r="r" b="b"/>
              <a:pathLst>
                <a:path w="2991" h="164" extrusionOk="0">
                  <a:moveTo>
                    <a:pt x="2794" y="0"/>
                  </a:moveTo>
                  <a:cubicBezTo>
                    <a:pt x="2536" y="0"/>
                    <a:pt x="2050" y="15"/>
                    <a:pt x="1494" y="41"/>
                  </a:cubicBezTo>
                  <a:cubicBezTo>
                    <a:pt x="668" y="81"/>
                    <a:pt x="0" y="130"/>
                    <a:pt x="1" y="153"/>
                  </a:cubicBezTo>
                  <a:cubicBezTo>
                    <a:pt x="2" y="160"/>
                    <a:pt x="73" y="164"/>
                    <a:pt x="198" y="164"/>
                  </a:cubicBezTo>
                  <a:cubicBezTo>
                    <a:pt x="456" y="164"/>
                    <a:pt x="941" y="149"/>
                    <a:pt x="1498" y="122"/>
                  </a:cubicBezTo>
                  <a:cubicBezTo>
                    <a:pt x="2323" y="83"/>
                    <a:pt x="2991" y="33"/>
                    <a:pt x="2990" y="11"/>
                  </a:cubicBezTo>
                  <a:cubicBezTo>
                    <a:pt x="2989" y="4"/>
                    <a:pt x="2918" y="0"/>
                    <a:pt x="2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1"/>
            <p:cNvSpPr/>
            <p:nvPr/>
          </p:nvSpPr>
          <p:spPr>
            <a:xfrm>
              <a:off x="2278700" y="4185238"/>
              <a:ext cx="73775" cy="6150"/>
            </a:xfrm>
            <a:custGeom>
              <a:avLst/>
              <a:gdLst/>
              <a:ahLst/>
              <a:cxnLst/>
              <a:rect l="l" t="t" r="r" b="b"/>
              <a:pathLst>
                <a:path w="2951" h="246" extrusionOk="0">
                  <a:moveTo>
                    <a:pt x="2908" y="1"/>
                  </a:moveTo>
                  <a:cubicBezTo>
                    <a:pt x="2843" y="1"/>
                    <a:pt x="2704" y="10"/>
                    <a:pt x="2516" y="24"/>
                  </a:cubicBezTo>
                  <a:cubicBezTo>
                    <a:pt x="2222" y="48"/>
                    <a:pt x="1867" y="76"/>
                    <a:pt x="1474" y="107"/>
                  </a:cubicBezTo>
                  <a:cubicBezTo>
                    <a:pt x="1081" y="137"/>
                    <a:pt x="726" y="164"/>
                    <a:pt x="432" y="186"/>
                  </a:cubicBezTo>
                  <a:cubicBezTo>
                    <a:pt x="165" y="206"/>
                    <a:pt x="0" y="222"/>
                    <a:pt x="0" y="234"/>
                  </a:cubicBezTo>
                  <a:cubicBezTo>
                    <a:pt x="1" y="241"/>
                    <a:pt x="81" y="246"/>
                    <a:pt x="218" y="246"/>
                  </a:cubicBezTo>
                  <a:cubicBezTo>
                    <a:pt x="280" y="246"/>
                    <a:pt x="352" y="245"/>
                    <a:pt x="434" y="243"/>
                  </a:cubicBezTo>
                  <a:cubicBezTo>
                    <a:pt x="702" y="237"/>
                    <a:pt x="1073" y="220"/>
                    <a:pt x="1480" y="188"/>
                  </a:cubicBezTo>
                  <a:cubicBezTo>
                    <a:pt x="1888" y="156"/>
                    <a:pt x="2256" y="117"/>
                    <a:pt x="2522" y="82"/>
                  </a:cubicBezTo>
                  <a:cubicBezTo>
                    <a:pt x="2787" y="46"/>
                    <a:pt x="2951" y="16"/>
                    <a:pt x="2949" y="6"/>
                  </a:cubicBezTo>
                  <a:cubicBezTo>
                    <a:pt x="2949" y="2"/>
                    <a:pt x="2934" y="1"/>
                    <a:pt x="2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1"/>
            <p:cNvSpPr/>
            <p:nvPr/>
          </p:nvSpPr>
          <p:spPr>
            <a:xfrm>
              <a:off x="2301775" y="4199763"/>
              <a:ext cx="64125" cy="5525"/>
            </a:xfrm>
            <a:custGeom>
              <a:avLst/>
              <a:gdLst/>
              <a:ahLst/>
              <a:cxnLst/>
              <a:rect l="l" t="t" r="r" b="b"/>
              <a:pathLst>
                <a:path w="2565" h="221" extrusionOk="0">
                  <a:moveTo>
                    <a:pt x="2469" y="1"/>
                  </a:moveTo>
                  <a:cubicBezTo>
                    <a:pt x="2278" y="1"/>
                    <a:pt x="1816" y="27"/>
                    <a:pt x="1279" y="70"/>
                  </a:cubicBezTo>
                  <a:cubicBezTo>
                    <a:pt x="572" y="126"/>
                    <a:pt x="0" y="190"/>
                    <a:pt x="2" y="212"/>
                  </a:cubicBezTo>
                  <a:cubicBezTo>
                    <a:pt x="2" y="218"/>
                    <a:pt x="35" y="220"/>
                    <a:pt x="94" y="220"/>
                  </a:cubicBezTo>
                  <a:cubicBezTo>
                    <a:pt x="283" y="220"/>
                    <a:pt x="746" y="194"/>
                    <a:pt x="1286" y="151"/>
                  </a:cubicBezTo>
                  <a:cubicBezTo>
                    <a:pt x="1993" y="94"/>
                    <a:pt x="2565" y="31"/>
                    <a:pt x="2563" y="9"/>
                  </a:cubicBezTo>
                  <a:cubicBezTo>
                    <a:pt x="2562" y="3"/>
                    <a:pt x="2529" y="1"/>
                    <a:pt x="24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1"/>
            <p:cNvSpPr/>
            <p:nvPr/>
          </p:nvSpPr>
          <p:spPr>
            <a:xfrm>
              <a:off x="2323875" y="4212938"/>
              <a:ext cx="62100" cy="6850"/>
            </a:xfrm>
            <a:custGeom>
              <a:avLst/>
              <a:gdLst/>
              <a:ahLst/>
              <a:cxnLst/>
              <a:rect l="l" t="t" r="r" b="b"/>
              <a:pathLst>
                <a:path w="2484" h="274" extrusionOk="0">
                  <a:moveTo>
                    <a:pt x="2426" y="1"/>
                  </a:moveTo>
                  <a:cubicBezTo>
                    <a:pt x="2269" y="1"/>
                    <a:pt x="1796" y="38"/>
                    <a:pt x="1238" y="96"/>
                  </a:cubicBezTo>
                  <a:cubicBezTo>
                    <a:pt x="553" y="168"/>
                    <a:pt x="1" y="245"/>
                    <a:pt x="2" y="267"/>
                  </a:cubicBezTo>
                  <a:cubicBezTo>
                    <a:pt x="3" y="271"/>
                    <a:pt x="23" y="273"/>
                    <a:pt x="61" y="273"/>
                  </a:cubicBezTo>
                  <a:cubicBezTo>
                    <a:pt x="221" y="273"/>
                    <a:pt x="692" y="236"/>
                    <a:pt x="1247" y="178"/>
                  </a:cubicBezTo>
                  <a:cubicBezTo>
                    <a:pt x="1930" y="105"/>
                    <a:pt x="2484" y="29"/>
                    <a:pt x="2481" y="7"/>
                  </a:cubicBezTo>
                  <a:cubicBezTo>
                    <a:pt x="2481" y="3"/>
                    <a:pt x="2462" y="1"/>
                    <a:pt x="24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1"/>
            <p:cNvSpPr/>
            <p:nvPr/>
          </p:nvSpPr>
          <p:spPr>
            <a:xfrm>
              <a:off x="2331600" y="4231488"/>
              <a:ext cx="63725" cy="4025"/>
            </a:xfrm>
            <a:custGeom>
              <a:avLst/>
              <a:gdLst/>
              <a:ahLst/>
              <a:cxnLst/>
              <a:rect l="l" t="t" r="r" b="b"/>
              <a:pathLst>
                <a:path w="2549" h="161" extrusionOk="0">
                  <a:moveTo>
                    <a:pt x="2480" y="0"/>
                  </a:moveTo>
                  <a:cubicBezTo>
                    <a:pt x="2416" y="0"/>
                    <a:pt x="2310" y="4"/>
                    <a:pt x="2173" y="11"/>
                  </a:cubicBezTo>
                  <a:cubicBezTo>
                    <a:pt x="1913" y="25"/>
                    <a:pt x="1609" y="42"/>
                    <a:pt x="1274" y="59"/>
                  </a:cubicBezTo>
                  <a:cubicBezTo>
                    <a:pt x="939" y="75"/>
                    <a:pt x="635" y="90"/>
                    <a:pt x="375" y="102"/>
                  </a:cubicBezTo>
                  <a:cubicBezTo>
                    <a:pt x="144" y="113"/>
                    <a:pt x="1" y="124"/>
                    <a:pt x="1" y="135"/>
                  </a:cubicBezTo>
                  <a:cubicBezTo>
                    <a:pt x="2" y="146"/>
                    <a:pt x="144" y="156"/>
                    <a:pt x="375" y="160"/>
                  </a:cubicBezTo>
                  <a:cubicBezTo>
                    <a:pt x="416" y="160"/>
                    <a:pt x="458" y="160"/>
                    <a:pt x="504" y="160"/>
                  </a:cubicBezTo>
                  <a:cubicBezTo>
                    <a:pt x="718" y="160"/>
                    <a:pt x="987" y="155"/>
                    <a:pt x="1278" y="140"/>
                  </a:cubicBezTo>
                  <a:cubicBezTo>
                    <a:pt x="1630" y="123"/>
                    <a:pt x="1949" y="95"/>
                    <a:pt x="2178" y="69"/>
                  </a:cubicBezTo>
                  <a:cubicBezTo>
                    <a:pt x="2408" y="43"/>
                    <a:pt x="2549" y="18"/>
                    <a:pt x="2548" y="7"/>
                  </a:cubicBezTo>
                  <a:cubicBezTo>
                    <a:pt x="2547" y="2"/>
                    <a:pt x="2523" y="0"/>
                    <a:pt x="2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1"/>
            <p:cNvSpPr/>
            <p:nvPr/>
          </p:nvSpPr>
          <p:spPr>
            <a:xfrm>
              <a:off x="2352400" y="4184763"/>
              <a:ext cx="113900" cy="52300"/>
            </a:xfrm>
            <a:custGeom>
              <a:avLst/>
              <a:gdLst/>
              <a:ahLst/>
              <a:cxnLst/>
              <a:rect l="l" t="t" r="r" b="b"/>
              <a:pathLst>
                <a:path w="4556" h="2092" extrusionOk="0">
                  <a:moveTo>
                    <a:pt x="2670" y="0"/>
                  </a:moveTo>
                  <a:cubicBezTo>
                    <a:pt x="2113" y="0"/>
                    <a:pt x="1315" y="104"/>
                    <a:pt x="1315" y="104"/>
                  </a:cubicBezTo>
                  <a:lnTo>
                    <a:pt x="1820" y="487"/>
                  </a:lnTo>
                  <a:cubicBezTo>
                    <a:pt x="1820" y="487"/>
                    <a:pt x="1038" y="665"/>
                    <a:pt x="635" y="941"/>
                  </a:cubicBezTo>
                  <a:cubicBezTo>
                    <a:pt x="232" y="1217"/>
                    <a:pt x="0" y="1699"/>
                    <a:pt x="0" y="1699"/>
                  </a:cubicBezTo>
                  <a:lnTo>
                    <a:pt x="1666" y="1566"/>
                  </a:lnTo>
                  <a:lnTo>
                    <a:pt x="1666" y="1566"/>
                  </a:lnTo>
                  <a:cubicBezTo>
                    <a:pt x="1666" y="1566"/>
                    <a:pt x="506" y="1853"/>
                    <a:pt x="436" y="1897"/>
                  </a:cubicBezTo>
                  <a:cubicBezTo>
                    <a:pt x="293" y="1987"/>
                    <a:pt x="458" y="2035"/>
                    <a:pt x="458" y="2035"/>
                  </a:cubicBezTo>
                  <a:lnTo>
                    <a:pt x="3613" y="1958"/>
                  </a:lnTo>
                  <a:lnTo>
                    <a:pt x="4459" y="2091"/>
                  </a:lnTo>
                  <a:lnTo>
                    <a:pt x="4555" y="549"/>
                  </a:lnTo>
                  <a:lnTo>
                    <a:pt x="3645" y="557"/>
                  </a:lnTo>
                  <a:cubicBezTo>
                    <a:pt x="3645" y="557"/>
                    <a:pt x="3387" y="265"/>
                    <a:pt x="3175" y="77"/>
                  </a:cubicBezTo>
                  <a:cubicBezTo>
                    <a:pt x="3111" y="20"/>
                    <a:pt x="2913" y="0"/>
                    <a:pt x="2670" y="0"/>
                  </a:cubicBezTo>
                  <a:close/>
                </a:path>
              </a:pathLst>
            </a:custGeom>
            <a:solidFill>
              <a:srgbClr val="FFC0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1"/>
            <p:cNvSpPr/>
            <p:nvPr/>
          </p:nvSpPr>
          <p:spPr>
            <a:xfrm>
              <a:off x="2353150" y="4221088"/>
              <a:ext cx="55450" cy="5900"/>
            </a:xfrm>
            <a:custGeom>
              <a:avLst/>
              <a:gdLst/>
              <a:ahLst/>
              <a:cxnLst/>
              <a:rect l="l" t="t" r="r" b="b"/>
              <a:pathLst>
                <a:path w="2218" h="236" extrusionOk="0">
                  <a:moveTo>
                    <a:pt x="1890" y="0"/>
                  </a:moveTo>
                  <a:cubicBezTo>
                    <a:pt x="1688" y="0"/>
                    <a:pt x="1409" y="10"/>
                    <a:pt x="1102" y="39"/>
                  </a:cubicBezTo>
                  <a:cubicBezTo>
                    <a:pt x="794" y="68"/>
                    <a:pt x="518" y="110"/>
                    <a:pt x="319" y="149"/>
                  </a:cubicBezTo>
                  <a:cubicBezTo>
                    <a:pt x="121" y="187"/>
                    <a:pt x="1" y="220"/>
                    <a:pt x="2" y="231"/>
                  </a:cubicBezTo>
                  <a:cubicBezTo>
                    <a:pt x="3" y="234"/>
                    <a:pt x="11" y="236"/>
                    <a:pt x="25" y="236"/>
                  </a:cubicBezTo>
                  <a:cubicBezTo>
                    <a:pt x="128" y="236"/>
                    <a:pt x="573" y="170"/>
                    <a:pt x="1109" y="120"/>
                  </a:cubicBezTo>
                  <a:cubicBezTo>
                    <a:pt x="1720" y="61"/>
                    <a:pt x="2217" y="46"/>
                    <a:pt x="2217" y="22"/>
                  </a:cubicBezTo>
                  <a:cubicBezTo>
                    <a:pt x="2217" y="11"/>
                    <a:pt x="2092" y="1"/>
                    <a:pt x="1890" y="0"/>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1"/>
            <p:cNvSpPr/>
            <p:nvPr/>
          </p:nvSpPr>
          <p:spPr>
            <a:xfrm>
              <a:off x="2358425" y="4211188"/>
              <a:ext cx="47850" cy="7075"/>
            </a:xfrm>
            <a:custGeom>
              <a:avLst/>
              <a:gdLst/>
              <a:ahLst/>
              <a:cxnLst/>
              <a:rect l="l" t="t" r="r" b="b"/>
              <a:pathLst>
                <a:path w="1914" h="283" extrusionOk="0">
                  <a:moveTo>
                    <a:pt x="1868" y="1"/>
                  </a:moveTo>
                  <a:cubicBezTo>
                    <a:pt x="1747" y="1"/>
                    <a:pt x="1382" y="40"/>
                    <a:pt x="951" y="101"/>
                  </a:cubicBezTo>
                  <a:cubicBezTo>
                    <a:pt x="424" y="176"/>
                    <a:pt x="1" y="254"/>
                    <a:pt x="4" y="276"/>
                  </a:cubicBezTo>
                  <a:cubicBezTo>
                    <a:pt x="4" y="280"/>
                    <a:pt x="18" y="282"/>
                    <a:pt x="44" y="282"/>
                  </a:cubicBezTo>
                  <a:cubicBezTo>
                    <a:pt x="164" y="282"/>
                    <a:pt x="530" y="243"/>
                    <a:pt x="962" y="181"/>
                  </a:cubicBezTo>
                  <a:cubicBezTo>
                    <a:pt x="1489" y="107"/>
                    <a:pt x="1913" y="29"/>
                    <a:pt x="1910" y="7"/>
                  </a:cubicBezTo>
                  <a:cubicBezTo>
                    <a:pt x="1909" y="3"/>
                    <a:pt x="1894" y="1"/>
                    <a:pt x="1868" y="1"/>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1"/>
            <p:cNvSpPr/>
            <p:nvPr/>
          </p:nvSpPr>
          <p:spPr>
            <a:xfrm>
              <a:off x="3854050" y="4849113"/>
              <a:ext cx="226025" cy="31100"/>
            </a:xfrm>
            <a:custGeom>
              <a:avLst/>
              <a:gdLst/>
              <a:ahLst/>
              <a:cxnLst/>
              <a:rect l="l" t="t" r="r" b="b"/>
              <a:pathLst>
                <a:path w="9041" h="1244" extrusionOk="0">
                  <a:moveTo>
                    <a:pt x="0" y="1"/>
                  </a:moveTo>
                  <a:lnTo>
                    <a:pt x="0" y="1243"/>
                  </a:lnTo>
                  <a:lnTo>
                    <a:pt x="9041" y="1243"/>
                  </a:lnTo>
                  <a:lnTo>
                    <a:pt x="9041" y="1"/>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1"/>
            <p:cNvSpPr/>
            <p:nvPr/>
          </p:nvSpPr>
          <p:spPr>
            <a:xfrm>
              <a:off x="3853650" y="4848738"/>
              <a:ext cx="226825" cy="31850"/>
            </a:xfrm>
            <a:custGeom>
              <a:avLst/>
              <a:gdLst/>
              <a:ahLst/>
              <a:cxnLst/>
              <a:rect l="l" t="t" r="r" b="b"/>
              <a:pathLst>
                <a:path w="9073" h="1274" extrusionOk="0">
                  <a:moveTo>
                    <a:pt x="9041" y="32"/>
                  </a:moveTo>
                  <a:lnTo>
                    <a:pt x="9041" y="1243"/>
                  </a:lnTo>
                  <a:lnTo>
                    <a:pt x="31" y="1243"/>
                  </a:lnTo>
                  <a:lnTo>
                    <a:pt x="31" y="32"/>
                  </a:lnTo>
                  <a:close/>
                  <a:moveTo>
                    <a:pt x="1" y="0"/>
                  </a:moveTo>
                  <a:lnTo>
                    <a:pt x="1" y="1273"/>
                  </a:lnTo>
                  <a:lnTo>
                    <a:pt x="9072" y="1273"/>
                  </a:lnTo>
                  <a:lnTo>
                    <a:pt x="9072" y="0"/>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1"/>
            <p:cNvSpPr/>
            <p:nvPr/>
          </p:nvSpPr>
          <p:spPr>
            <a:xfrm>
              <a:off x="3875000" y="4869838"/>
              <a:ext cx="184375" cy="160525"/>
            </a:xfrm>
            <a:custGeom>
              <a:avLst/>
              <a:gdLst/>
              <a:ahLst/>
              <a:cxnLst/>
              <a:rect l="l" t="t" r="r" b="b"/>
              <a:pathLst>
                <a:path w="7375" h="6421" extrusionOk="0">
                  <a:moveTo>
                    <a:pt x="1" y="1"/>
                  </a:moveTo>
                  <a:lnTo>
                    <a:pt x="1301" y="6421"/>
                  </a:lnTo>
                  <a:lnTo>
                    <a:pt x="6117" y="6421"/>
                  </a:lnTo>
                  <a:lnTo>
                    <a:pt x="7375" y="414"/>
                  </a:lnTo>
                  <a:lnTo>
                    <a:pt x="1" y="1"/>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1"/>
            <p:cNvSpPr/>
            <p:nvPr/>
          </p:nvSpPr>
          <p:spPr>
            <a:xfrm>
              <a:off x="3875000" y="5015163"/>
              <a:ext cx="184375" cy="23900"/>
            </a:xfrm>
            <a:custGeom>
              <a:avLst/>
              <a:gdLst/>
              <a:ahLst/>
              <a:cxnLst/>
              <a:rect l="l" t="t" r="r" b="b"/>
              <a:pathLst>
                <a:path w="7375" h="956" extrusionOk="0">
                  <a:moveTo>
                    <a:pt x="1" y="1"/>
                  </a:moveTo>
                  <a:lnTo>
                    <a:pt x="695" y="955"/>
                  </a:lnTo>
                  <a:lnTo>
                    <a:pt x="6547" y="955"/>
                  </a:lnTo>
                  <a:lnTo>
                    <a:pt x="7375" y="1"/>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1"/>
            <p:cNvSpPr/>
            <p:nvPr/>
          </p:nvSpPr>
          <p:spPr>
            <a:xfrm>
              <a:off x="3957025" y="4542388"/>
              <a:ext cx="2150" cy="332175"/>
            </a:xfrm>
            <a:custGeom>
              <a:avLst/>
              <a:gdLst/>
              <a:ahLst/>
              <a:cxnLst/>
              <a:rect l="l" t="t" r="r" b="b"/>
              <a:pathLst>
                <a:path w="86" h="13287" extrusionOk="0">
                  <a:moveTo>
                    <a:pt x="24" y="1"/>
                  </a:moveTo>
                  <a:cubicBezTo>
                    <a:pt x="7" y="1"/>
                    <a:pt x="1" y="2975"/>
                    <a:pt x="11" y="6643"/>
                  </a:cubicBezTo>
                  <a:cubicBezTo>
                    <a:pt x="22" y="10312"/>
                    <a:pt x="44" y="13286"/>
                    <a:pt x="62" y="13286"/>
                  </a:cubicBezTo>
                  <a:cubicBezTo>
                    <a:pt x="79" y="13286"/>
                    <a:pt x="85" y="10312"/>
                    <a:pt x="76" y="6643"/>
                  </a:cubicBezTo>
                  <a:cubicBezTo>
                    <a:pt x="65" y="2975"/>
                    <a:pt x="43" y="1"/>
                    <a:pt x="24"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1"/>
            <p:cNvSpPr/>
            <p:nvPr/>
          </p:nvSpPr>
          <p:spPr>
            <a:xfrm>
              <a:off x="3987350" y="4688438"/>
              <a:ext cx="21625" cy="176225"/>
            </a:xfrm>
            <a:custGeom>
              <a:avLst/>
              <a:gdLst/>
              <a:ahLst/>
              <a:cxnLst/>
              <a:rect l="l" t="t" r="r" b="b"/>
              <a:pathLst>
                <a:path w="865" h="7049" extrusionOk="0">
                  <a:moveTo>
                    <a:pt x="863" y="1"/>
                  </a:moveTo>
                  <a:cubicBezTo>
                    <a:pt x="860" y="1"/>
                    <a:pt x="848" y="23"/>
                    <a:pt x="827" y="65"/>
                  </a:cubicBezTo>
                  <a:cubicBezTo>
                    <a:pt x="803" y="113"/>
                    <a:pt x="772" y="176"/>
                    <a:pt x="735" y="252"/>
                  </a:cubicBezTo>
                  <a:cubicBezTo>
                    <a:pt x="716" y="294"/>
                    <a:pt x="693" y="339"/>
                    <a:pt x="670" y="389"/>
                  </a:cubicBezTo>
                  <a:cubicBezTo>
                    <a:pt x="650" y="442"/>
                    <a:pt x="628" y="498"/>
                    <a:pt x="605" y="557"/>
                  </a:cubicBezTo>
                  <a:cubicBezTo>
                    <a:pt x="581" y="618"/>
                    <a:pt x="557" y="683"/>
                    <a:pt x="531" y="751"/>
                  </a:cubicBezTo>
                  <a:cubicBezTo>
                    <a:pt x="504" y="819"/>
                    <a:pt x="484" y="894"/>
                    <a:pt x="459" y="971"/>
                  </a:cubicBezTo>
                  <a:cubicBezTo>
                    <a:pt x="353" y="1280"/>
                    <a:pt x="270" y="1659"/>
                    <a:pt x="191" y="2082"/>
                  </a:cubicBezTo>
                  <a:cubicBezTo>
                    <a:pt x="121" y="2507"/>
                    <a:pt x="70" y="2977"/>
                    <a:pt x="45" y="3472"/>
                  </a:cubicBezTo>
                  <a:cubicBezTo>
                    <a:pt x="1" y="4465"/>
                    <a:pt x="64" y="5364"/>
                    <a:pt x="136" y="6009"/>
                  </a:cubicBezTo>
                  <a:cubicBezTo>
                    <a:pt x="171" y="6332"/>
                    <a:pt x="207" y="6592"/>
                    <a:pt x="235" y="6772"/>
                  </a:cubicBezTo>
                  <a:cubicBezTo>
                    <a:pt x="250" y="6856"/>
                    <a:pt x="262" y="6924"/>
                    <a:pt x="270" y="6978"/>
                  </a:cubicBezTo>
                  <a:cubicBezTo>
                    <a:pt x="279" y="7024"/>
                    <a:pt x="285" y="7049"/>
                    <a:pt x="287" y="7049"/>
                  </a:cubicBezTo>
                  <a:cubicBezTo>
                    <a:pt x="287" y="7049"/>
                    <a:pt x="287" y="7049"/>
                    <a:pt x="287" y="7049"/>
                  </a:cubicBezTo>
                  <a:cubicBezTo>
                    <a:pt x="290" y="7049"/>
                    <a:pt x="288" y="7023"/>
                    <a:pt x="283" y="6976"/>
                  </a:cubicBezTo>
                  <a:cubicBezTo>
                    <a:pt x="277" y="6921"/>
                    <a:pt x="269" y="6852"/>
                    <a:pt x="261" y="6769"/>
                  </a:cubicBezTo>
                  <a:cubicBezTo>
                    <a:pt x="239" y="6588"/>
                    <a:pt x="210" y="6328"/>
                    <a:pt x="180" y="6005"/>
                  </a:cubicBezTo>
                  <a:cubicBezTo>
                    <a:pt x="121" y="5359"/>
                    <a:pt x="65" y="4463"/>
                    <a:pt x="110" y="3476"/>
                  </a:cubicBezTo>
                  <a:cubicBezTo>
                    <a:pt x="134" y="2983"/>
                    <a:pt x="184" y="2515"/>
                    <a:pt x="249" y="2092"/>
                  </a:cubicBezTo>
                  <a:cubicBezTo>
                    <a:pt x="325" y="1671"/>
                    <a:pt x="403" y="1293"/>
                    <a:pt x="502" y="985"/>
                  </a:cubicBezTo>
                  <a:cubicBezTo>
                    <a:pt x="526" y="907"/>
                    <a:pt x="545" y="833"/>
                    <a:pt x="569" y="764"/>
                  </a:cubicBezTo>
                  <a:cubicBezTo>
                    <a:pt x="593" y="696"/>
                    <a:pt x="617" y="631"/>
                    <a:pt x="639" y="570"/>
                  </a:cubicBezTo>
                  <a:cubicBezTo>
                    <a:pt x="660" y="510"/>
                    <a:pt x="680" y="454"/>
                    <a:pt x="699" y="402"/>
                  </a:cubicBezTo>
                  <a:cubicBezTo>
                    <a:pt x="720" y="351"/>
                    <a:pt x="740" y="306"/>
                    <a:pt x="758" y="263"/>
                  </a:cubicBezTo>
                  <a:cubicBezTo>
                    <a:pt x="791" y="184"/>
                    <a:pt x="818" y="120"/>
                    <a:pt x="839" y="70"/>
                  </a:cubicBezTo>
                  <a:cubicBezTo>
                    <a:pt x="856" y="26"/>
                    <a:pt x="865" y="2"/>
                    <a:pt x="863" y="1"/>
                  </a:cubicBezTo>
                  <a:cubicBezTo>
                    <a:pt x="863" y="1"/>
                    <a:pt x="863" y="1"/>
                    <a:pt x="863"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1"/>
            <p:cNvSpPr/>
            <p:nvPr/>
          </p:nvSpPr>
          <p:spPr>
            <a:xfrm>
              <a:off x="3973775" y="4628313"/>
              <a:ext cx="29425" cy="247350"/>
            </a:xfrm>
            <a:custGeom>
              <a:avLst/>
              <a:gdLst/>
              <a:ahLst/>
              <a:cxnLst/>
              <a:rect l="l" t="t" r="r" b="b"/>
              <a:pathLst>
                <a:path w="1177" h="9894" extrusionOk="0">
                  <a:moveTo>
                    <a:pt x="1175" y="0"/>
                  </a:moveTo>
                  <a:cubicBezTo>
                    <a:pt x="1173" y="0"/>
                    <a:pt x="1158" y="33"/>
                    <a:pt x="1134" y="94"/>
                  </a:cubicBezTo>
                  <a:cubicBezTo>
                    <a:pt x="1108" y="162"/>
                    <a:pt x="1073" y="253"/>
                    <a:pt x="1028" y="367"/>
                  </a:cubicBezTo>
                  <a:cubicBezTo>
                    <a:pt x="1005" y="426"/>
                    <a:pt x="981" y="493"/>
                    <a:pt x="954" y="564"/>
                  </a:cubicBezTo>
                  <a:cubicBezTo>
                    <a:pt x="929" y="639"/>
                    <a:pt x="903" y="718"/>
                    <a:pt x="875" y="804"/>
                  </a:cubicBezTo>
                  <a:cubicBezTo>
                    <a:pt x="819" y="975"/>
                    <a:pt x="755" y="1170"/>
                    <a:pt x="697" y="1390"/>
                  </a:cubicBezTo>
                  <a:cubicBezTo>
                    <a:pt x="667" y="1500"/>
                    <a:pt x="635" y="1615"/>
                    <a:pt x="602" y="1734"/>
                  </a:cubicBezTo>
                  <a:cubicBezTo>
                    <a:pt x="574" y="1855"/>
                    <a:pt x="544" y="1981"/>
                    <a:pt x="514" y="2111"/>
                  </a:cubicBezTo>
                  <a:cubicBezTo>
                    <a:pt x="448" y="2370"/>
                    <a:pt x="400" y="2651"/>
                    <a:pt x="340" y="2945"/>
                  </a:cubicBezTo>
                  <a:cubicBezTo>
                    <a:pt x="237" y="3537"/>
                    <a:pt x="147" y="4192"/>
                    <a:pt x="87" y="4883"/>
                  </a:cubicBezTo>
                  <a:cubicBezTo>
                    <a:pt x="29" y="5574"/>
                    <a:pt x="7" y="6235"/>
                    <a:pt x="0" y="6836"/>
                  </a:cubicBezTo>
                  <a:cubicBezTo>
                    <a:pt x="2" y="7436"/>
                    <a:pt x="14" y="7977"/>
                    <a:pt x="45" y="8430"/>
                  </a:cubicBezTo>
                  <a:cubicBezTo>
                    <a:pt x="56" y="8657"/>
                    <a:pt x="74" y="8862"/>
                    <a:pt x="89" y="9042"/>
                  </a:cubicBezTo>
                  <a:cubicBezTo>
                    <a:pt x="103" y="9222"/>
                    <a:pt x="117" y="9376"/>
                    <a:pt x="133" y="9503"/>
                  </a:cubicBezTo>
                  <a:cubicBezTo>
                    <a:pt x="147" y="9624"/>
                    <a:pt x="158" y="9720"/>
                    <a:pt x="167" y="9793"/>
                  </a:cubicBezTo>
                  <a:cubicBezTo>
                    <a:pt x="176" y="9859"/>
                    <a:pt x="181" y="9894"/>
                    <a:pt x="184" y="9894"/>
                  </a:cubicBezTo>
                  <a:cubicBezTo>
                    <a:pt x="186" y="9893"/>
                    <a:pt x="185" y="9858"/>
                    <a:pt x="180" y="9792"/>
                  </a:cubicBezTo>
                  <a:cubicBezTo>
                    <a:pt x="174" y="9719"/>
                    <a:pt x="167" y="9622"/>
                    <a:pt x="158" y="9500"/>
                  </a:cubicBezTo>
                  <a:cubicBezTo>
                    <a:pt x="146" y="9373"/>
                    <a:pt x="135" y="9219"/>
                    <a:pt x="124" y="9039"/>
                  </a:cubicBezTo>
                  <a:cubicBezTo>
                    <a:pt x="113" y="8859"/>
                    <a:pt x="98" y="8655"/>
                    <a:pt x="90" y="8428"/>
                  </a:cubicBezTo>
                  <a:cubicBezTo>
                    <a:pt x="66" y="7976"/>
                    <a:pt x="58" y="7435"/>
                    <a:pt x="60" y="6836"/>
                  </a:cubicBezTo>
                  <a:cubicBezTo>
                    <a:pt x="69" y="6237"/>
                    <a:pt x="94" y="5578"/>
                    <a:pt x="151" y="4889"/>
                  </a:cubicBezTo>
                  <a:cubicBezTo>
                    <a:pt x="212" y="4200"/>
                    <a:pt x="299" y="3547"/>
                    <a:pt x="399" y="2956"/>
                  </a:cubicBezTo>
                  <a:cubicBezTo>
                    <a:pt x="457" y="2663"/>
                    <a:pt x="503" y="2381"/>
                    <a:pt x="566" y="2122"/>
                  </a:cubicBezTo>
                  <a:cubicBezTo>
                    <a:pt x="595" y="1992"/>
                    <a:pt x="623" y="1867"/>
                    <a:pt x="651" y="1746"/>
                  </a:cubicBezTo>
                  <a:cubicBezTo>
                    <a:pt x="682" y="1627"/>
                    <a:pt x="712" y="1512"/>
                    <a:pt x="742" y="1403"/>
                  </a:cubicBezTo>
                  <a:cubicBezTo>
                    <a:pt x="796" y="1183"/>
                    <a:pt x="857" y="987"/>
                    <a:pt x="910" y="815"/>
                  </a:cubicBezTo>
                  <a:cubicBezTo>
                    <a:pt x="936" y="729"/>
                    <a:pt x="960" y="648"/>
                    <a:pt x="983" y="574"/>
                  </a:cubicBezTo>
                  <a:cubicBezTo>
                    <a:pt x="1008" y="502"/>
                    <a:pt x="1031" y="435"/>
                    <a:pt x="1052" y="375"/>
                  </a:cubicBezTo>
                  <a:cubicBezTo>
                    <a:pt x="1091" y="260"/>
                    <a:pt x="1122" y="167"/>
                    <a:pt x="1146" y="98"/>
                  </a:cubicBezTo>
                  <a:cubicBezTo>
                    <a:pt x="1167" y="35"/>
                    <a:pt x="1177" y="1"/>
                    <a:pt x="1175" y="0"/>
                  </a:cubicBezTo>
                  <a:cubicBezTo>
                    <a:pt x="1175" y="0"/>
                    <a:pt x="1175" y="0"/>
                    <a:pt x="1175"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1"/>
            <p:cNvSpPr/>
            <p:nvPr/>
          </p:nvSpPr>
          <p:spPr>
            <a:xfrm>
              <a:off x="3901175" y="4552463"/>
              <a:ext cx="43150" cy="335225"/>
            </a:xfrm>
            <a:custGeom>
              <a:avLst/>
              <a:gdLst/>
              <a:ahLst/>
              <a:cxnLst/>
              <a:rect l="l" t="t" r="r" b="b"/>
              <a:pathLst>
                <a:path w="1726" h="13409" extrusionOk="0">
                  <a:moveTo>
                    <a:pt x="1" y="0"/>
                  </a:moveTo>
                  <a:cubicBezTo>
                    <a:pt x="1" y="0"/>
                    <a:pt x="1" y="0"/>
                    <a:pt x="1" y="0"/>
                  </a:cubicBezTo>
                  <a:cubicBezTo>
                    <a:pt x="0" y="0"/>
                    <a:pt x="2" y="12"/>
                    <a:pt x="7" y="34"/>
                  </a:cubicBezTo>
                  <a:cubicBezTo>
                    <a:pt x="14" y="60"/>
                    <a:pt x="20" y="94"/>
                    <a:pt x="30" y="135"/>
                  </a:cubicBezTo>
                  <a:cubicBezTo>
                    <a:pt x="53" y="227"/>
                    <a:pt x="84" y="355"/>
                    <a:pt x="124" y="518"/>
                  </a:cubicBezTo>
                  <a:cubicBezTo>
                    <a:pt x="166" y="684"/>
                    <a:pt x="217" y="887"/>
                    <a:pt x="269" y="1125"/>
                  </a:cubicBezTo>
                  <a:cubicBezTo>
                    <a:pt x="323" y="1362"/>
                    <a:pt x="389" y="1631"/>
                    <a:pt x="448" y="1932"/>
                  </a:cubicBezTo>
                  <a:cubicBezTo>
                    <a:pt x="511" y="2232"/>
                    <a:pt x="580" y="2560"/>
                    <a:pt x="644" y="2915"/>
                  </a:cubicBezTo>
                  <a:cubicBezTo>
                    <a:pt x="713" y="3268"/>
                    <a:pt x="774" y="3648"/>
                    <a:pt x="841" y="4047"/>
                  </a:cubicBezTo>
                  <a:cubicBezTo>
                    <a:pt x="969" y="4847"/>
                    <a:pt x="1090" y="5730"/>
                    <a:pt x="1196" y="6659"/>
                  </a:cubicBezTo>
                  <a:cubicBezTo>
                    <a:pt x="1401" y="8517"/>
                    <a:pt x="1514" y="10206"/>
                    <a:pt x="1593" y="11430"/>
                  </a:cubicBezTo>
                  <a:cubicBezTo>
                    <a:pt x="1631" y="12037"/>
                    <a:pt x="1662" y="12531"/>
                    <a:pt x="1684" y="12878"/>
                  </a:cubicBezTo>
                  <a:cubicBezTo>
                    <a:pt x="1695" y="13046"/>
                    <a:pt x="1704" y="13178"/>
                    <a:pt x="1710" y="13272"/>
                  </a:cubicBezTo>
                  <a:cubicBezTo>
                    <a:pt x="1714" y="13314"/>
                    <a:pt x="1717" y="13348"/>
                    <a:pt x="1719" y="13375"/>
                  </a:cubicBezTo>
                  <a:cubicBezTo>
                    <a:pt x="1721" y="13397"/>
                    <a:pt x="1723" y="13409"/>
                    <a:pt x="1724" y="13409"/>
                  </a:cubicBezTo>
                  <a:cubicBezTo>
                    <a:pt x="1724" y="13409"/>
                    <a:pt x="1724" y="13409"/>
                    <a:pt x="1724" y="13409"/>
                  </a:cubicBezTo>
                  <a:cubicBezTo>
                    <a:pt x="1725" y="13409"/>
                    <a:pt x="1726" y="13398"/>
                    <a:pt x="1726" y="13374"/>
                  </a:cubicBezTo>
                  <a:cubicBezTo>
                    <a:pt x="1725" y="13348"/>
                    <a:pt x="1724" y="13314"/>
                    <a:pt x="1723" y="13272"/>
                  </a:cubicBezTo>
                  <a:cubicBezTo>
                    <a:pt x="1720" y="13177"/>
                    <a:pt x="1715" y="13045"/>
                    <a:pt x="1709" y="12877"/>
                  </a:cubicBezTo>
                  <a:cubicBezTo>
                    <a:pt x="1695" y="12535"/>
                    <a:pt x="1672" y="12039"/>
                    <a:pt x="1638" y="11427"/>
                  </a:cubicBezTo>
                  <a:cubicBezTo>
                    <a:pt x="1572" y="10203"/>
                    <a:pt x="1466" y="8512"/>
                    <a:pt x="1259" y="6652"/>
                  </a:cubicBezTo>
                  <a:cubicBezTo>
                    <a:pt x="1154" y="5722"/>
                    <a:pt x="1030" y="4838"/>
                    <a:pt x="900" y="4038"/>
                  </a:cubicBezTo>
                  <a:cubicBezTo>
                    <a:pt x="831" y="3639"/>
                    <a:pt x="768" y="3258"/>
                    <a:pt x="696" y="2905"/>
                  </a:cubicBezTo>
                  <a:cubicBezTo>
                    <a:pt x="630" y="2550"/>
                    <a:pt x="559" y="2221"/>
                    <a:pt x="493" y="1922"/>
                  </a:cubicBezTo>
                  <a:cubicBezTo>
                    <a:pt x="431" y="1622"/>
                    <a:pt x="361" y="1354"/>
                    <a:pt x="304" y="1117"/>
                  </a:cubicBezTo>
                  <a:cubicBezTo>
                    <a:pt x="248" y="879"/>
                    <a:pt x="194" y="677"/>
                    <a:pt x="148" y="512"/>
                  </a:cubicBezTo>
                  <a:cubicBezTo>
                    <a:pt x="103" y="350"/>
                    <a:pt x="69" y="223"/>
                    <a:pt x="42" y="131"/>
                  </a:cubicBezTo>
                  <a:cubicBezTo>
                    <a:pt x="31" y="91"/>
                    <a:pt x="21" y="59"/>
                    <a:pt x="14" y="33"/>
                  </a:cubicBezTo>
                  <a:cubicBezTo>
                    <a:pt x="7" y="11"/>
                    <a:pt x="3" y="0"/>
                    <a:pt x="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1"/>
            <p:cNvSpPr/>
            <p:nvPr/>
          </p:nvSpPr>
          <p:spPr>
            <a:xfrm>
              <a:off x="3883625" y="4559538"/>
              <a:ext cx="108675" cy="194100"/>
            </a:xfrm>
            <a:custGeom>
              <a:avLst/>
              <a:gdLst/>
              <a:ahLst/>
              <a:cxnLst/>
              <a:rect l="l" t="t" r="r" b="b"/>
              <a:pathLst>
                <a:path w="4347" h="7764" extrusionOk="0">
                  <a:moveTo>
                    <a:pt x="2025" y="1"/>
                  </a:moveTo>
                  <a:cubicBezTo>
                    <a:pt x="1606" y="1"/>
                    <a:pt x="1216" y="253"/>
                    <a:pt x="959" y="585"/>
                  </a:cubicBezTo>
                  <a:cubicBezTo>
                    <a:pt x="701" y="920"/>
                    <a:pt x="558" y="1329"/>
                    <a:pt x="441" y="1735"/>
                  </a:cubicBezTo>
                  <a:cubicBezTo>
                    <a:pt x="156" y="2728"/>
                    <a:pt x="0" y="3771"/>
                    <a:pt x="123" y="4797"/>
                  </a:cubicBezTo>
                  <a:cubicBezTo>
                    <a:pt x="244" y="5822"/>
                    <a:pt x="661" y="6832"/>
                    <a:pt x="1397" y="7556"/>
                  </a:cubicBezTo>
                  <a:cubicBezTo>
                    <a:pt x="1502" y="7660"/>
                    <a:pt x="1634" y="7763"/>
                    <a:pt x="1775" y="7763"/>
                  </a:cubicBezTo>
                  <a:cubicBezTo>
                    <a:pt x="1795" y="7763"/>
                    <a:pt x="1815" y="7761"/>
                    <a:pt x="1835" y="7757"/>
                  </a:cubicBezTo>
                  <a:cubicBezTo>
                    <a:pt x="1925" y="7738"/>
                    <a:pt x="1998" y="7676"/>
                    <a:pt x="2066" y="7614"/>
                  </a:cubicBezTo>
                  <a:cubicBezTo>
                    <a:pt x="3512" y="6308"/>
                    <a:pt x="4347" y="4352"/>
                    <a:pt x="4290" y="2405"/>
                  </a:cubicBezTo>
                  <a:cubicBezTo>
                    <a:pt x="4279" y="2014"/>
                    <a:pt x="4227" y="1608"/>
                    <a:pt x="4012" y="1284"/>
                  </a:cubicBezTo>
                  <a:cubicBezTo>
                    <a:pt x="3827" y="1007"/>
                    <a:pt x="3435" y="716"/>
                    <a:pt x="3096" y="716"/>
                  </a:cubicBezTo>
                  <a:cubicBezTo>
                    <a:pt x="3037" y="716"/>
                    <a:pt x="2979" y="725"/>
                    <a:pt x="2925" y="744"/>
                  </a:cubicBezTo>
                  <a:cubicBezTo>
                    <a:pt x="2885" y="323"/>
                    <a:pt x="2459" y="5"/>
                    <a:pt x="2036" y="1"/>
                  </a:cubicBezTo>
                  <a:cubicBezTo>
                    <a:pt x="2032" y="1"/>
                    <a:pt x="2029" y="1"/>
                    <a:pt x="2025"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1"/>
            <p:cNvSpPr/>
            <p:nvPr/>
          </p:nvSpPr>
          <p:spPr>
            <a:xfrm>
              <a:off x="3820100" y="4455213"/>
              <a:ext cx="57650" cy="66950"/>
            </a:xfrm>
            <a:custGeom>
              <a:avLst/>
              <a:gdLst/>
              <a:ahLst/>
              <a:cxnLst/>
              <a:rect l="l" t="t" r="r" b="b"/>
              <a:pathLst>
                <a:path w="2306" h="2678" extrusionOk="0">
                  <a:moveTo>
                    <a:pt x="364" y="0"/>
                  </a:moveTo>
                  <a:lnTo>
                    <a:pt x="1" y="206"/>
                  </a:lnTo>
                  <a:cubicBezTo>
                    <a:pt x="526" y="1012"/>
                    <a:pt x="1051" y="1818"/>
                    <a:pt x="1577" y="2624"/>
                  </a:cubicBezTo>
                  <a:cubicBezTo>
                    <a:pt x="1593" y="2649"/>
                    <a:pt x="1615" y="2678"/>
                    <a:pt x="1644" y="2678"/>
                  </a:cubicBezTo>
                  <a:cubicBezTo>
                    <a:pt x="1646" y="2678"/>
                    <a:pt x="1647" y="2678"/>
                    <a:pt x="1648" y="2677"/>
                  </a:cubicBezTo>
                  <a:cubicBezTo>
                    <a:pt x="1677" y="2675"/>
                    <a:pt x="1695" y="2647"/>
                    <a:pt x="1709" y="2622"/>
                  </a:cubicBezTo>
                  <a:cubicBezTo>
                    <a:pt x="1908" y="2262"/>
                    <a:pt x="2107" y="1902"/>
                    <a:pt x="2306" y="1542"/>
                  </a:cubicBezTo>
                  <a:lnTo>
                    <a:pt x="364" y="0"/>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1"/>
            <p:cNvSpPr/>
            <p:nvPr/>
          </p:nvSpPr>
          <p:spPr>
            <a:xfrm>
              <a:off x="3820100" y="4455213"/>
              <a:ext cx="57650" cy="66950"/>
            </a:xfrm>
            <a:custGeom>
              <a:avLst/>
              <a:gdLst/>
              <a:ahLst/>
              <a:cxnLst/>
              <a:rect l="l" t="t" r="r" b="b"/>
              <a:pathLst>
                <a:path w="2306" h="2678" extrusionOk="0">
                  <a:moveTo>
                    <a:pt x="364" y="0"/>
                  </a:moveTo>
                  <a:lnTo>
                    <a:pt x="1" y="206"/>
                  </a:lnTo>
                  <a:cubicBezTo>
                    <a:pt x="526" y="1012"/>
                    <a:pt x="1051" y="1818"/>
                    <a:pt x="1577" y="2624"/>
                  </a:cubicBezTo>
                  <a:cubicBezTo>
                    <a:pt x="1593" y="2649"/>
                    <a:pt x="1615" y="2678"/>
                    <a:pt x="1644" y="2678"/>
                  </a:cubicBezTo>
                  <a:cubicBezTo>
                    <a:pt x="1646" y="2678"/>
                    <a:pt x="1647" y="2678"/>
                    <a:pt x="1648" y="2677"/>
                  </a:cubicBezTo>
                  <a:cubicBezTo>
                    <a:pt x="1677" y="2675"/>
                    <a:pt x="1695" y="2647"/>
                    <a:pt x="1709" y="2622"/>
                  </a:cubicBezTo>
                  <a:cubicBezTo>
                    <a:pt x="1908" y="2262"/>
                    <a:pt x="2107" y="1902"/>
                    <a:pt x="2306" y="1542"/>
                  </a:cubicBezTo>
                  <a:lnTo>
                    <a:pt x="3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1"/>
            <p:cNvSpPr/>
            <p:nvPr/>
          </p:nvSpPr>
          <p:spPr>
            <a:xfrm>
              <a:off x="3819450" y="4425988"/>
              <a:ext cx="153075" cy="116425"/>
            </a:xfrm>
            <a:custGeom>
              <a:avLst/>
              <a:gdLst/>
              <a:ahLst/>
              <a:cxnLst/>
              <a:rect l="l" t="t" r="r" b="b"/>
              <a:pathLst>
                <a:path w="6123" h="4657" extrusionOk="0">
                  <a:moveTo>
                    <a:pt x="2751" y="0"/>
                  </a:moveTo>
                  <a:cubicBezTo>
                    <a:pt x="1771" y="0"/>
                    <a:pt x="801" y="432"/>
                    <a:pt x="117" y="1137"/>
                  </a:cubicBezTo>
                  <a:cubicBezTo>
                    <a:pt x="60" y="1196"/>
                    <a:pt x="0" y="1273"/>
                    <a:pt x="21" y="1353"/>
                  </a:cubicBezTo>
                  <a:cubicBezTo>
                    <a:pt x="38" y="1414"/>
                    <a:pt x="97" y="1452"/>
                    <a:pt x="152" y="1485"/>
                  </a:cubicBezTo>
                  <a:cubicBezTo>
                    <a:pt x="1944" y="2542"/>
                    <a:pt x="3736" y="3599"/>
                    <a:pt x="5527" y="4657"/>
                  </a:cubicBezTo>
                  <a:cubicBezTo>
                    <a:pt x="6123" y="3777"/>
                    <a:pt x="6105" y="2551"/>
                    <a:pt x="5587" y="1623"/>
                  </a:cubicBezTo>
                  <a:cubicBezTo>
                    <a:pt x="5068" y="697"/>
                    <a:pt x="4049" y="85"/>
                    <a:pt x="2990" y="9"/>
                  </a:cubicBezTo>
                  <a:cubicBezTo>
                    <a:pt x="2910" y="3"/>
                    <a:pt x="2831" y="0"/>
                    <a:pt x="2751"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1"/>
            <p:cNvSpPr/>
            <p:nvPr/>
          </p:nvSpPr>
          <p:spPr>
            <a:xfrm>
              <a:off x="3842600" y="4437288"/>
              <a:ext cx="116125" cy="105500"/>
            </a:xfrm>
            <a:custGeom>
              <a:avLst/>
              <a:gdLst/>
              <a:ahLst/>
              <a:cxnLst/>
              <a:rect l="l" t="t" r="r" b="b"/>
              <a:pathLst>
                <a:path w="4645" h="4220" extrusionOk="0">
                  <a:moveTo>
                    <a:pt x="343" y="1"/>
                  </a:moveTo>
                  <a:cubicBezTo>
                    <a:pt x="319" y="1"/>
                    <a:pt x="296" y="1"/>
                    <a:pt x="275" y="1"/>
                  </a:cubicBezTo>
                  <a:cubicBezTo>
                    <a:pt x="271" y="1"/>
                    <a:pt x="267" y="1"/>
                    <a:pt x="262" y="1"/>
                  </a:cubicBezTo>
                  <a:cubicBezTo>
                    <a:pt x="180" y="1"/>
                    <a:pt x="116" y="9"/>
                    <a:pt x="72" y="11"/>
                  </a:cubicBezTo>
                  <a:cubicBezTo>
                    <a:pt x="25" y="15"/>
                    <a:pt x="1" y="18"/>
                    <a:pt x="1" y="20"/>
                  </a:cubicBezTo>
                  <a:cubicBezTo>
                    <a:pt x="2" y="26"/>
                    <a:pt x="99" y="23"/>
                    <a:pt x="274" y="27"/>
                  </a:cubicBezTo>
                  <a:cubicBezTo>
                    <a:pt x="450" y="30"/>
                    <a:pt x="705" y="49"/>
                    <a:pt x="1013" y="105"/>
                  </a:cubicBezTo>
                  <a:cubicBezTo>
                    <a:pt x="1625" y="215"/>
                    <a:pt x="2467" y="527"/>
                    <a:pt x="3180" y="1171"/>
                  </a:cubicBezTo>
                  <a:cubicBezTo>
                    <a:pt x="3891" y="1816"/>
                    <a:pt x="4286" y="2623"/>
                    <a:pt x="4456" y="3222"/>
                  </a:cubicBezTo>
                  <a:cubicBezTo>
                    <a:pt x="4543" y="3523"/>
                    <a:pt x="4587" y="3773"/>
                    <a:pt x="4607" y="3948"/>
                  </a:cubicBezTo>
                  <a:cubicBezTo>
                    <a:pt x="4629" y="4122"/>
                    <a:pt x="4636" y="4220"/>
                    <a:pt x="4642" y="4220"/>
                  </a:cubicBezTo>
                  <a:cubicBezTo>
                    <a:pt x="4644" y="4219"/>
                    <a:pt x="4644" y="4195"/>
                    <a:pt x="4643" y="4148"/>
                  </a:cubicBezTo>
                  <a:cubicBezTo>
                    <a:pt x="4641" y="4102"/>
                    <a:pt x="4642" y="4033"/>
                    <a:pt x="4633" y="3945"/>
                  </a:cubicBezTo>
                  <a:cubicBezTo>
                    <a:pt x="4620" y="3769"/>
                    <a:pt x="4582" y="3515"/>
                    <a:pt x="4499" y="3209"/>
                  </a:cubicBezTo>
                  <a:cubicBezTo>
                    <a:pt x="4417" y="2904"/>
                    <a:pt x="4281" y="2548"/>
                    <a:pt x="4072" y="2184"/>
                  </a:cubicBezTo>
                  <a:cubicBezTo>
                    <a:pt x="3865" y="1820"/>
                    <a:pt x="3581" y="1450"/>
                    <a:pt x="3223" y="1123"/>
                  </a:cubicBezTo>
                  <a:cubicBezTo>
                    <a:pt x="2862" y="799"/>
                    <a:pt x="2466" y="553"/>
                    <a:pt x="2082" y="384"/>
                  </a:cubicBezTo>
                  <a:cubicBezTo>
                    <a:pt x="1699" y="213"/>
                    <a:pt x="1332" y="112"/>
                    <a:pt x="1021" y="61"/>
                  </a:cubicBezTo>
                  <a:cubicBezTo>
                    <a:pt x="746" y="16"/>
                    <a:pt x="515" y="1"/>
                    <a:pt x="343"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1"/>
            <p:cNvSpPr/>
            <p:nvPr/>
          </p:nvSpPr>
          <p:spPr>
            <a:xfrm>
              <a:off x="3891000" y="4487613"/>
              <a:ext cx="48525" cy="15475"/>
            </a:xfrm>
            <a:custGeom>
              <a:avLst/>
              <a:gdLst/>
              <a:ahLst/>
              <a:cxnLst/>
              <a:rect l="l" t="t" r="r" b="b"/>
              <a:pathLst>
                <a:path w="1941" h="619" extrusionOk="0">
                  <a:moveTo>
                    <a:pt x="1934" y="1"/>
                  </a:moveTo>
                  <a:cubicBezTo>
                    <a:pt x="1912" y="1"/>
                    <a:pt x="1808" y="32"/>
                    <a:pt x="1651" y="83"/>
                  </a:cubicBezTo>
                  <a:cubicBezTo>
                    <a:pt x="1453" y="147"/>
                    <a:pt x="1223" y="221"/>
                    <a:pt x="969" y="303"/>
                  </a:cubicBezTo>
                  <a:cubicBezTo>
                    <a:pt x="713" y="383"/>
                    <a:pt x="482" y="455"/>
                    <a:pt x="284" y="517"/>
                  </a:cubicBezTo>
                  <a:cubicBezTo>
                    <a:pt x="109" y="572"/>
                    <a:pt x="1" y="608"/>
                    <a:pt x="3" y="617"/>
                  </a:cubicBezTo>
                  <a:cubicBezTo>
                    <a:pt x="3" y="618"/>
                    <a:pt x="6" y="618"/>
                    <a:pt x="11" y="618"/>
                  </a:cubicBezTo>
                  <a:cubicBezTo>
                    <a:pt x="40" y="618"/>
                    <a:pt x="144" y="598"/>
                    <a:pt x="297" y="561"/>
                  </a:cubicBezTo>
                  <a:cubicBezTo>
                    <a:pt x="475" y="517"/>
                    <a:pt x="720" y="450"/>
                    <a:pt x="988" y="364"/>
                  </a:cubicBezTo>
                  <a:cubicBezTo>
                    <a:pt x="1256" y="280"/>
                    <a:pt x="1495" y="193"/>
                    <a:pt x="1666" y="126"/>
                  </a:cubicBezTo>
                  <a:cubicBezTo>
                    <a:pt x="1838" y="59"/>
                    <a:pt x="1941" y="11"/>
                    <a:pt x="1938" y="2"/>
                  </a:cubicBezTo>
                  <a:cubicBezTo>
                    <a:pt x="1938" y="1"/>
                    <a:pt x="1936" y="1"/>
                    <a:pt x="1934"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1"/>
            <p:cNvSpPr/>
            <p:nvPr/>
          </p:nvSpPr>
          <p:spPr>
            <a:xfrm>
              <a:off x="3917825" y="4430813"/>
              <a:ext cx="2275" cy="30075"/>
            </a:xfrm>
            <a:custGeom>
              <a:avLst/>
              <a:gdLst/>
              <a:ahLst/>
              <a:cxnLst/>
              <a:rect l="l" t="t" r="r" b="b"/>
              <a:pathLst>
                <a:path w="91" h="1203" extrusionOk="0">
                  <a:moveTo>
                    <a:pt x="19" y="0"/>
                  </a:moveTo>
                  <a:cubicBezTo>
                    <a:pt x="19" y="0"/>
                    <a:pt x="19" y="0"/>
                    <a:pt x="19" y="0"/>
                  </a:cubicBezTo>
                  <a:cubicBezTo>
                    <a:pt x="1" y="2"/>
                    <a:pt x="9" y="271"/>
                    <a:pt x="18" y="602"/>
                  </a:cubicBezTo>
                  <a:cubicBezTo>
                    <a:pt x="27" y="933"/>
                    <a:pt x="31" y="1202"/>
                    <a:pt x="49" y="1203"/>
                  </a:cubicBezTo>
                  <a:cubicBezTo>
                    <a:pt x="49" y="1203"/>
                    <a:pt x="49" y="1203"/>
                    <a:pt x="49" y="1203"/>
                  </a:cubicBezTo>
                  <a:cubicBezTo>
                    <a:pt x="66" y="1203"/>
                    <a:pt x="91" y="933"/>
                    <a:pt x="82" y="600"/>
                  </a:cubicBezTo>
                  <a:cubicBezTo>
                    <a:pt x="74" y="268"/>
                    <a:pt x="36" y="0"/>
                    <a:pt x="19"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1"/>
            <p:cNvSpPr/>
            <p:nvPr/>
          </p:nvSpPr>
          <p:spPr>
            <a:xfrm>
              <a:off x="3822000" y="4445038"/>
              <a:ext cx="68675" cy="16600"/>
            </a:xfrm>
            <a:custGeom>
              <a:avLst/>
              <a:gdLst/>
              <a:ahLst/>
              <a:cxnLst/>
              <a:rect l="l" t="t" r="r" b="b"/>
              <a:pathLst>
                <a:path w="2747" h="664" extrusionOk="0">
                  <a:moveTo>
                    <a:pt x="2733" y="0"/>
                  </a:moveTo>
                  <a:cubicBezTo>
                    <a:pt x="2693" y="0"/>
                    <a:pt x="2547" y="20"/>
                    <a:pt x="2334" y="57"/>
                  </a:cubicBezTo>
                  <a:cubicBezTo>
                    <a:pt x="2083" y="102"/>
                    <a:pt x="1736" y="172"/>
                    <a:pt x="1357" y="263"/>
                  </a:cubicBezTo>
                  <a:cubicBezTo>
                    <a:pt x="978" y="354"/>
                    <a:pt x="638" y="450"/>
                    <a:pt x="393" y="525"/>
                  </a:cubicBezTo>
                  <a:cubicBezTo>
                    <a:pt x="150" y="600"/>
                    <a:pt x="1" y="654"/>
                    <a:pt x="3" y="662"/>
                  </a:cubicBezTo>
                  <a:cubicBezTo>
                    <a:pt x="3" y="663"/>
                    <a:pt x="5" y="664"/>
                    <a:pt x="8" y="664"/>
                  </a:cubicBezTo>
                  <a:cubicBezTo>
                    <a:pt x="36" y="664"/>
                    <a:pt x="183" y="627"/>
                    <a:pt x="407" y="569"/>
                  </a:cubicBezTo>
                  <a:cubicBezTo>
                    <a:pt x="654" y="505"/>
                    <a:pt x="994" y="417"/>
                    <a:pt x="1372" y="325"/>
                  </a:cubicBezTo>
                  <a:cubicBezTo>
                    <a:pt x="1750" y="234"/>
                    <a:pt x="2094" y="158"/>
                    <a:pt x="2343" y="103"/>
                  </a:cubicBezTo>
                  <a:cubicBezTo>
                    <a:pt x="2592" y="47"/>
                    <a:pt x="2747" y="11"/>
                    <a:pt x="2745" y="2"/>
                  </a:cubicBezTo>
                  <a:cubicBezTo>
                    <a:pt x="2745" y="1"/>
                    <a:pt x="2741" y="0"/>
                    <a:pt x="2733"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1"/>
            <p:cNvSpPr/>
            <p:nvPr/>
          </p:nvSpPr>
          <p:spPr>
            <a:xfrm>
              <a:off x="3739750" y="4543188"/>
              <a:ext cx="162350" cy="132925"/>
            </a:xfrm>
            <a:custGeom>
              <a:avLst/>
              <a:gdLst/>
              <a:ahLst/>
              <a:cxnLst/>
              <a:rect l="l" t="t" r="r" b="b"/>
              <a:pathLst>
                <a:path w="6494" h="5317" extrusionOk="0">
                  <a:moveTo>
                    <a:pt x="4896" y="1"/>
                  </a:moveTo>
                  <a:cubicBezTo>
                    <a:pt x="4834" y="1"/>
                    <a:pt x="4770" y="2"/>
                    <a:pt x="4706" y="4"/>
                  </a:cubicBezTo>
                  <a:cubicBezTo>
                    <a:pt x="4126" y="27"/>
                    <a:pt x="3562" y="204"/>
                    <a:pt x="3031" y="437"/>
                  </a:cubicBezTo>
                  <a:cubicBezTo>
                    <a:pt x="2124" y="834"/>
                    <a:pt x="1273" y="1419"/>
                    <a:pt x="731" y="2247"/>
                  </a:cubicBezTo>
                  <a:cubicBezTo>
                    <a:pt x="189" y="3075"/>
                    <a:pt x="1" y="4171"/>
                    <a:pt x="407" y="5074"/>
                  </a:cubicBezTo>
                  <a:cubicBezTo>
                    <a:pt x="447" y="5164"/>
                    <a:pt x="499" y="5258"/>
                    <a:pt x="590" y="5297"/>
                  </a:cubicBezTo>
                  <a:cubicBezTo>
                    <a:pt x="622" y="5311"/>
                    <a:pt x="656" y="5316"/>
                    <a:pt x="691" y="5316"/>
                  </a:cubicBezTo>
                  <a:cubicBezTo>
                    <a:pt x="758" y="5316"/>
                    <a:pt x="828" y="5295"/>
                    <a:pt x="893" y="5274"/>
                  </a:cubicBezTo>
                  <a:cubicBezTo>
                    <a:pt x="1924" y="4938"/>
                    <a:pt x="2962" y="4598"/>
                    <a:pt x="3910" y="4072"/>
                  </a:cubicBezTo>
                  <a:cubicBezTo>
                    <a:pt x="4858" y="3544"/>
                    <a:pt x="5720" y="2812"/>
                    <a:pt x="6230" y="1855"/>
                  </a:cubicBezTo>
                  <a:cubicBezTo>
                    <a:pt x="6352" y="1625"/>
                    <a:pt x="6454" y="1379"/>
                    <a:pt x="6473" y="1119"/>
                  </a:cubicBezTo>
                  <a:cubicBezTo>
                    <a:pt x="6493" y="860"/>
                    <a:pt x="6422" y="584"/>
                    <a:pt x="6237" y="401"/>
                  </a:cubicBezTo>
                  <a:cubicBezTo>
                    <a:pt x="5826" y="90"/>
                    <a:pt x="5394" y="1"/>
                    <a:pt x="4896"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1"/>
            <p:cNvSpPr/>
            <p:nvPr/>
          </p:nvSpPr>
          <p:spPr>
            <a:xfrm>
              <a:off x="3753275" y="4550488"/>
              <a:ext cx="142650" cy="125425"/>
            </a:xfrm>
            <a:custGeom>
              <a:avLst/>
              <a:gdLst/>
              <a:ahLst/>
              <a:cxnLst/>
              <a:rect l="l" t="t" r="r" b="b"/>
              <a:pathLst>
                <a:path w="5706" h="5017" extrusionOk="0">
                  <a:moveTo>
                    <a:pt x="5703" y="0"/>
                  </a:moveTo>
                  <a:cubicBezTo>
                    <a:pt x="5696" y="0"/>
                    <a:pt x="5670" y="6"/>
                    <a:pt x="5627" y="18"/>
                  </a:cubicBezTo>
                  <a:cubicBezTo>
                    <a:pt x="5571" y="34"/>
                    <a:pt x="5497" y="55"/>
                    <a:pt x="5407" y="81"/>
                  </a:cubicBezTo>
                  <a:cubicBezTo>
                    <a:pt x="5359" y="95"/>
                    <a:pt x="5306" y="111"/>
                    <a:pt x="5248" y="128"/>
                  </a:cubicBezTo>
                  <a:cubicBezTo>
                    <a:pt x="5191" y="146"/>
                    <a:pt x="5130" y="170"/>
                    <a:pt x="5063" y="194"/>
                  </a:cubicBezTo>
                  <a:cubicBezTo>
                    <a:pt x="4932" y="244"/>
                    <a:pt x="4778" y="294"/>
                    <a:pt x="4616" y="369"/>
                  </a:cubicBezTo>
                  <a:cubicBezTo>
                    <a:pt x="4535" y="405"/>
                    <a:pt x="4450" y="442"/>
                    <a:pt x="4360" y="481"/>
                  </a:cubicBezTo>
                  <a:cubicBezTo>
                    <a:pt x="4271" y="521"/>
                    <a:pt x="4183" y="570"/>
                    <a:pt x="4090" y="616"/>
                  </a:cubicBezTo>
                  <a:cubicBezTo>
                    <a:pt x="3900" y="706"/>
                    <a:pt x="3709" y="822"/>
                    <a:pt x="3506" y="941"/>
                  </a:cubicBezTo>
                  <a:cubicBezTo>
                    <a:pt x="3106" y="1190"/>
                    <a:pt x="2684" y="1491"/>
                    <a:pt x="2274" y="1848"/>
                  </a:cubicBezTo>
                  <a:cubicBezTo>
                    <a:pt x="1867" y="2210"/>
                    <a:pt x="1514" y="2590"/>
                    <a:pt x="1216" y="2954"/>
                  </a:cubicBezTo>
                  <a:cubicBezTo>
                    <a:pt x="1073" y="3141"/>
                    <a:pt x="933" y="3317"/>
                    <a:pt x="820" y="3492"/>
                  </a:cubicBezTo>
                  <a:cubicBezTo>
                    <a:pt x="762" y="3580"/>
                    <a:pt x="702" y="3662"/>
                    <a:pt x="651" y="3745"/>
                  </a:cubicBezTo>
                  <a:cubicBezTo>
                    <a:pt x="602" y="3828"/>
                    <a:pt x="554" y="3907"/>
                    <a:pt x="508" y="3984"/>
                  </a:cubicBezTo>
                  <a:cubicBezTo>
                    <a:pt x="413" y="4134"/>
                    <a:pt x="344" y="4280"/>
                    <a:pt x="278" y="4405"/>
                  </a:cubicBezTo>
                  <a:cubicBezTo>
                    <a:pt x="245" y="4468"/>
                    <a:pt x="214" y="4525"/>
                    <a:pt x="188" y="4580"/>
                  </a:cubicBezTo>
                  <a:cubicBezTo>
                    <a:pt x="164" y="4635"/>
                    <a:pt x="142" y="4685"/>
                    <a:pt x="121" y="4731"/>
                  </a:cubicBezTo>
                  <a:cubicBezTo>
                    <a:pt x="84" y="4818"/>
                    <a:pt x="54" y="4888"/>
                    <a:pt x="31" y="4942"/>
                  </a:cubicBezTo>
                  <a:cubicBezTo>
                    <a:pt x="11" y="4990"/>
                    <a:pt x="1" y="5016"/>
                    <a:pt x="4" y="5017"/>
                  </a:cubicBezTo>
                  <a:cubicBezTo>
                    <a:pt x="4" y="5017"/>
                    <a:pt x="4" y="5017"/>
                    <a:pt x="4" y="5017"/>
                  </a:cubicBezTo>
                  <a:cubicBezTo>
                    <a:pt x="6" y="5017"/>
                    <a:pt x="20" y="4992"/>
                    <a:pt x="43" y="4947"/>
                  </a:cubicBezTo>
                  <a:cubicBezTo>
                    <a:pt x="69" y="4894"/>
                    <a:pt x="102" y="4826"/>
                    <a:pt x="144" y="4743"/>
                  </a:cubicBezTo>
                  <a:cubicBezTo>
                    <a:pt x="166" y="4697"/>
                    <a:pt x="190" y="4647"/>
                    <a:pt x="216" y="4593"/>
                  </a:cubicBezTo>
                  <a:cubicBezTo>
                    <a:pt x="243" y="4540"/>
                    <a:pt x="276" y="4483"/>
                    <a:pt x="309" y="4421"/>
                  </a:cubicBezTo>
                  <a:cubicBezTo>
                    <a:pt x="378" y="4299"/>
                    <a:pt x="450" y="4156"/>
                    <a:pt x="547" y="4007"/>
                  </a:cubicBezTo>
                  <a:cubicBezTo>
                    <a:pt x="594" y="3931"/>
                    <a:pt x="643" y="3853"/>
                    <a:pt x="693" y="3771"/>
                  </a:cubicBezTo>
                  <a:cubicBezTo>
                    <a:pt x="745" y="3690"/>
                    <a:pt x="805" y="3609"/>
                    <a:pt x="864" y="3523"/>
                  </a:cubicBezTo>
                  <a:cubicBezTo>
                    <a:pt x="979" y="3349"/>
                    <a:pt x="1119" y="3177"/>
                    <a:pt x="1263" y="2992"/>
                  </a:cubicBezTo>
                  <a:cubicBezTo>
                    <a:pt x="1561" y="2632"/>
                    <a:pt x="1912" y="2255"/>
                    <a:pt x="2316" y="1896"/>
                  </a:cubicBezTo>
                  <a:cubicBezTo>
                    <a:pt x="2723" y="1542"/>
                    <a:pt x="3142" y="1241"/>
                    <a:pt x="3537" y="992"/>
                  </a:cubicBezTo>
                  <a:cubicBezTo>
                    <a:pt x="3738" y="873"/>
                    <a:pt x="3927" y="755"/>
                    <a:pt x="4114" y="663"/>
                  </a:cubicBezTo>
                  <a:cubicBezTo>
                    <a:pt x="4207" y="616"/>
                    <a:pt x="4294" y="566"/>
                    <a:pt x="4381" y="526"/>
                  </a:cubicBezTo>
                  <a:cubicBezTo>
                    <a:pt x="4470" y="486"/>
                    <a:pt x="4554" y="448"/>
                    <a:pt x="4635" y="411"/>
                  </a:cubicBezTo>
                  <a:cubicBezTo>
                    <a:pt x="4794" y="333"/>
                    <a:pt x="4945" y="281"/>
                    <a:pt x="5076" y="228"/>
                  </a:cubicBezTo>
                  <a:cubicBezTo>
                    <a:pt x="5141" y="202"/>
                    <a:pt x="5202" y="177"/>
                    <a:pt x="5259" y="157"/>
                  </a:cubicBezTo>
                  <a:cubicBezTo>
                    <a:pt x="5315" y="138"/>
                    <a:pt x="5367" y="120"/>
                    <a:pt x="5415" y="105"/>
                  </a:cubicBezTo>
                  <a:cubicBezTo>
                    <a:pt x="5503" y="74"/>
                    <a:pt x="5575" y="50"/>
                    <a:pt x="5631" y="30"/>
                  </a:cubicBezTo>
                  <a:cubicBezTo>
                    <a:pt x="5681" y="13"/>
                    <a:pt x="5706" y="2"/>
                    <a:pt x="5705" y="1"/>
                  </a:cubicBezTo>
                  <a:cubicBezTo>
                    <a:pt x="5705" y="0"/>
                    <a:pt x="5704" y="0"/>
                    <a:pt x="5703"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1"/>
            <p:cNvSpPr/>
            <p:nvPr/>
          </p:nvSpPr>
          <p:spPr>
            <a:xfrm>
              <a:off x="3748800" y="4599338"/>
              <a:ext cx="56950" cy="16675"/>
            </a:xfrm>
            <a:custGeom>
              <a:avLst/>
              <a:gdLst/>
              <a:ahLst/>
              <a:cxnLst/>
              <a:rect l="l" t="t" r="r" b="b"/>
              <a:pathLst>
                <a:path w="2278" h="667" extrusionOk="0">
                  <a:moveTo>
                    <a:pt x="2267" y="0"/>
                  </a:moveTo>
                  <a:cubicBezTo>
                    <a:pt x="2210" y="0"/>
                    <a:pt x="1721" y="130"/>
                    <a:pt x="1130" y="302"/>
                  </a:cubicBezTo>
                  <a:cubicBezTo>
                    <a:pt x="504" y="485"/>
                    <a:pt x="0" y="648"/>
                    <a:pt x="5" y="665"/>
                  </a:cubicBezTo>
                  <a:cubicBezTo>
                    <a:pt x="6" y="666"/>
                    <a:pt x="7" y="667"/>
                    <a:pt x="11" y="667"/>
                  </a:cubicBezTo>
                  <a:cubicBezTo>
                    <a:pt x="68" y="667"/>
                    <a:pt x="557" y="537"/>
                    <a:pt x="1148" y="364"/>
                  </a:cubicBezTo>
                  <a:cubicBezTo>
                    <a:pt x="1774" y="181"/>
                    <a:pt x="2277" y="19"/>
                    <a:pt x="2273" y="2"/>
                  </a:cubicBezTo>
                  <a:cubicBezTo>
                    <a:pt x="2273" y="1"/>
                    <a:pt x="2271" y="0"/>
                    <a:pt x="2267"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1"/>
            <p:cNvSpPr/>
            <p:nvPr/>
          </p:nvSpPr>
          <p:spPr>
            <a:xfrm>
              <a:off x="3803675" y="4601638"/>
              <a:ext cx="2700" cy="59800"/>
            </a:xfrm>
            <a:custGeom>
              <a:avLst/>
              <a:gdLst/>
              <a:ahLst/>
              <a:cxnLst/>
              <a:rect l="l" t="t" r="r" b="b"/>
              <a:pathLst>
                <a:path w="108" h="2392" extrusionOk="0">
                  <a:moveTo>
                    <a:pt x="98" y="0"/>
                  </a:moveTo>
                  <a:cubicBezTo>
                    <a:pt x="89" y="0"/>
                    <a:pt x="72" y="134"/>
                    <a:pt x="54" y="349"/>
                  </a:cubicBezTo>
                  <a:cubicBezTo>
                    <a:pt x="36" y="564"/>
                    <a:pt x="18" y="864"/>
                    <a:pt x="9" y="1195"/>
                  </a:cubicBezTo>
                  <a:cubicBezTo>
                    <a:pt x="0" y="1525"/>
                    <a:pt x="1" y="1824"/>
                    <a:pt x="6" y="2041"/>
                  </a:cubicBezTo>
                  <a:cubicBezTo>
                    <a:pt x="12" y="2257"/>
                    <a:pt x="23" y="2391"/>
                    <a:pt x="31" y="2391"/>
                  </a:cubicBezTo>
                  <a:cubicBezTo>
                    <a:pt x="32" y="2391"/>
                    <a:pt x="32" y="2391"/>
                    <a:pt x="32" y="2391"/>
                  </a:cubicBezTo>
                  <a:cubicBezTo>
                    <a:pt x="40" y="2391"/>
                    <a:pt x="46" y="2257"/>
                    <a:pt x="53" y="2041"/>
                  </a:cubicBezTo>
                  <a:cubicBezTo>
                    <a:pt x="58" y="1803"/>
                    <a:pt x="66" y="1515"/>
                    <a:pt x="73" y="1197"/>
                  </a:cubicBezTo>
                  <a:cubicBezTo>
                    <a:pt x="83" y="877"/>
                    <a:pt x="92" y="589"/>
                    <a:pt x="100" y="351"/>
                  </a:cubicBezTo>
                  <a:cubicBezTo>
                    <a:pt x="106" y="135"/>
                    <a:pt x="108" y="1"/>
                    <a:pt x="98" y="0"/>
                  </a:cubicBezTo>
                  <a:cubicBezTo>
                    <a:pt x="98" y="0"/>
                    <a:pt x="98" y="0"/>
                    <a:pt x="9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1"/>
            <p:cNvSpPr/>
            <p:nvPr/>
          </p:nvSpPr>
          <p:spPr>
            <a:xfrm>
              <a:off x="3852425" y="4566263"/>
              <a:ext cx="5650" cy="68100"/>
            </a:xfrm>
            <a:custGeom>
              <a:avLst/>
              <a:gdLst/>
              <a:ahLst/>
              <a:cxnLst/>
              <a:rect l="l" t="t" r="r" b="b"/>
              <a:pathLst>
                <a:path w="226" h="2724" extrusionOk="0">
                  <a:moveTo>
                    <a:pt x="19" y="1"/>
                  </a:moveTo>
                  <a:cubicBezTo>
                    <a:pt x="19" y="1"/>
                    <a:pt x="19" y="1"/>
                    <a:pt x="19" y="1"/>
                  </a:cubicBezTo>
                  <a:cubicBezTo>
                    <a:pt x="1" y="3"/>
                    <a:pt x="29" y="613"/>
                    <a:pt x="81" y="1365"/>
                  </a:cubicBezTo>
                  <a:cubicBezTo>
                    <a:pt x="132" y="2115"/>
                    <a:pt x="189" y="2723"/>
                    <a:pt x="207" y="2723"/>
                  </a:cubicBezTo>
                  <a:cubicBezTo>
                    <a:pt x="207" y="2723"/>
                    <a:pt x="207" y="2723"/>
                    <a:pt x="207" y="2723"/>
                  </a:cubicBezTo>
                  <a:cubicBezTo>
                    <a:pt x="225" y="2722"/>
                    <a:pt x="197" y="2112"/>
                    <a:pt x="145" y="1360"/>
                  </a:cubicBezTo>
                  <a:cubicBezTo>
                    <a:pt x="93" y="609"/>
                    <a:pt x="37" y="1"/>
                    <a:pt x="19"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1"/>
            <p:cNvSpPr/>
            <p:nvPr/>
          </p:nvSpPr>
          <p:spPr>
            <a:xfrm>
              <a:off x="3791425" y="4564513"/>
              <a:ext cx="61400" cy="2625"/>
            </a:xfrm>
            <a:custGeom>
              <a:avLst/>
              <a:gdLst/>
              <a:ahLst/>
              <a:cxnLst/>
              <a:rect l="l" t="t" r="r" b="b"/>
              <a:pathLst>
                <a:path w="2456" h="105" extrusionOk="0">
                  <a:moveTo>
                    <a:pt x="259" y="1"/>
                  </a:moveTo>
                  <a:cubicBezTo>
                    <a:pt x="98" y="1"/>
                    <a:pt x="1" y="4"/>
                    <a:pt x="1" y="12"/>
                  </a:cubicBezTo>
                  <a:cubicBezTo>
                    <a:pt x="0" y="21"/>
                    <a:pt x="137" y="33"/>
                    <a:pt x="359" y="46"/>
                  </a:cubicBezTo>
                  <a:cubicBezTo>
                    <a:pt x="581" y="60"/>
                    <a:pt x="888" y="74"/>
                    <a:pt x="1227" y="85"/>
                  </a:cubicBezTo>
                  <a:cubicBezTo>
                    <a:pt x="1566" y="96"/>
                    <a:pt x="1873" y="102"/>
                    <a:pt x="2096" y="104"/>
                  </a:cubicBezTo>
                  <a:cubicBezTo>
                    <a:pt x="2133" y="104"/>
                    <a:pt x="2167" y="105"/>
                    <a:pt x="2199" y="105"/>
                  </a:cubicBezTo>
                  <a:cubicBezTo>
                    <a:pt x="2360" y="105"/>
                    <a:pt x="2456" y="101"/>
                    <a:pt x="2456" y="94"/>
                  </a:cubicBezTo>
                  <a:cubicBezTo>
                    <a:pt x="2456" y="84"/>
                    <a:pt x="2318" y="72"/>
                    <a:pt x="2097" y="59"/>
                  </a:cubicBezTo>
                  <a:cubicBezTo>
                    <a:pt x="1875" y="46"/>
                    <a:pt x="1568" y="32"/>
                    <a:pt x="1229" y="20"/>
                  </a:cubicBezTo>
                  <a:cubicBezTo>
                    <a:pt x="891" y="9"/>
                    <a:pt x="584" y="3"/>
                    <a:pt x="362" y="1"/>
                  </a:cubicBezTo>
                  <a:cubicBezTo>
                    <a:pt x="325" y="1"/>
                    <a:pt x="291" y="1"/>
                    <a:pt x="259"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1"/>
            <p:cNvSpPr/>
            <p:nvPr/>
          </p:nvSpPr>
          <p:spPr>
            <a:xfrm>
              <a:off x="3923600" y="4578513"/>
              <a:ext cx="32325" cy="177200"/>
            </a:xfrm>
            <a:custGeom>
              <a:avLst/>
              <a:gdLst/>
              <a:ahLst/>
              <a:cxnLst/>
              <a:rect l="l" t="t" r="r" b="b"/>
              <a:pathLst>
                <a:path w="1293" h="7088" extrusionOk="0">
                  <a:moveTo>
                    <a:pt x="1290" y="1"/>
                  </a:moveTo>
                  <a:cubicBezTo>
                    <a:pt x="1288" y="1"/>
                    <a:pt x="1276" y="23"/>
                    <a:pt x="1257" y="67"/>
                  </a:cubicBezTo>
                  <a:cubicBezTo>
                    <a:pt x="1236" y="118"/>
                    <a:pt x="1209" y="182"/>
                    <a:pt x="1175" y="262"/>
                  </a:cubicBezTo>
                  <a:cubicBezTo>
                    <a:pt x="1105" y="431"/>
                    <a:pt x="1011" y="680"/>
                    <a:pt x="905" y="990"/>
                  </a:cubicBezTo>
                  <a:cubicBezTo>
                    <a:pt x="796" y="1300"/>
                    <a:pt x="682" y="1675"/>
                    <a:pt x="569" y="2094"/>
                  </a:cubicBezTo>
                  <a:cubicBezTo>
                    <a:pt x="459" y="2514"/>
                    <a:pt x="352" y="2980"/>
                    <a:pt x="263" y="3473"/>
                  </a:cubicBezTo>
                  <a:cubicBezTo>
                    <a:pt x="176" y="3967"/>
                    <a:pt x="115" y="4441"/>
                    <a:pt x="73" y="4874"/>
                  </a:cubicBezTo>
                  <a:cubicBezTo>
                    <a:pt x="35" y="5306"/>
                    <a:pt x="13" y="5697"/>
                    <a:pt x="7" y="6025"/>
                  </a:cubicBezTo>
                  <a:cubicBezTo>
                    <a:pt x="1" y="6354"/>
                    <a:pt x="3" y="6619"/>
                    <a:pt x="11" y="6802"/>
                  </a:cubicBezTo>
                  <a:cubicBezTo>
                    <a:pt x="14" y="6889"/>
                    <a:pt x="18" y="6959"/>
                    <a:pt x="20" y="7014"/>
                  </a:cubicBezTo>
                  <a:cubicBezTo>
                    <a:pt x="23" y="7062"/>
                    <a:pt x="25" y="7087"/>
                    <a:pt x="28" y="7087"/>
                  </a:cubicBezTo>
                  <a:cubicBezTo>
                    <a:pt x="30" y="7087"/>
                    <a:pt x="32" y="7062"/>
                    <a:pt x="33" y="7014"/>
                  </a:cubicBezTo>
                  <a:cubicBezTo>
                    <a:pt x="33" y="6958"/>
                    <a:pt x="34" y="6888"/>
                    <a:pt x="36" y="6802"/>
                  </a:cubicBezTo>
                  <a:cubicBezTo>
                    <a:pt x="35" y="6619"/>
                    <a:pt x="40" y="6354"/>
                    <a:pt x="53" y="6026"/>
                  </a:cubicBezTo>
                  <a:cubicBezTo>
                    <a:pt x="65" y="5699"/>
                    <a:pt x="91" y="5310"/>
                    <a:pt x="133" y="4879"/>
                  </a:cubicBezTo>
                  <a:cubicBezTo>
                    <a:pt x="178" y="4448"/>
                    <a:pt x="240" y="3977"/>
                    <a:pt x="327" y="3485"/>
                  </a:cubicBezTo>
                  <a:cubicBezTo>
                    <a:pt x="415" y="2993"/>
                    <a:pt x="520" y="2528"/>
                    <a:pt x="626" y="2108"/>
                  </a:cubicBezTo>
                  <a:cubicBezTo>
                    <a:pt x="736" y="1690"/>
                    <a:pt x="845" y="1316"/>
                    <a:pt x="947" y="1005"/>
                  </a:cubicBezTo>
                  <a:cubicBezTo>
                    <a:pt x="1049" y="693"/>
                    <a:pt x="1135" y="443"/>
                    <a:pt x="1199" y="271"/>
                  </a:cubicBezTo>
                  <a:cubicBezTo>
                    <a:pt x="1228" y="189"/>
                    <a:pt x="1251" y="124"/>
                    <a:pt x="1270" y="71"/>
                  </a:cubicBezTo>
                  <a:cubicBezTo>
                    <a:pt x="1285" y="26"/>
                    <a:pt x="1292" y="2"/>
                    <a:pt x="1290" y="1"/>
                  </a:cubicBezTo>
                  <a:cubicBezTo>
                    <a:pt x="1290" y="1"/>
                    <a:pt x="1290" y="1"/>
                    <a:pt x="1290"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1"/>
            <p:cNvSpPr/>
            <p:nvPr/>
          </p:nvSpPr>
          <p:spPr>
            <a:xfrm>
              <a:off x="3890500" y="4663988"/>
              <a:ext cx="41050" cy="35725"/>
            </a:xfrm>
            <a:custGeom>
              <a:avLst/>
              <a:gdLst/>
              <a:ahLst/>
              <a:cxnLst/>
              <a:rect l="l" t="t" r="r" b="b"/>
              <a:pathLst>
                <a:path w="1642" h="1429" extrusionOk="0">
                  <a:moveTo>
                    <a:pt x="1634" y="0"/>
                  </a:moveTo>
                  <a:cubicBezTo>
                    <a:pt x="1621" y="0"/>
                    <a:pt x="1530" y="78"/>
                    <a:pt x="1390" y="203"/>
                  </a:cubicBezTo>
                  <a:cubicBezTo>
                    <a:pt x="1225" y="348"/>
                    <a:pt x="1032" y="520"/>
                    <a:pt x="817" y="710"/>
                  </a:cubicBezTo>
                  <a:cubicBezTo>
                    <a:pt x="600" y="899"/>
                    <a:pt x="404" y="1069"/>
                    <a:pt x="239" y="1212"/>
                  </a:cubicBezTo>
                  <a:cubicBezTo>
                    <a:pt x="90" y="1340"/>
                    <a:pt x="0" y="1422"/>
                    <a:pt x="7" y="1428"/>
                  </a:cubicBezTo>
                  <a:cubicBezTo>
                    <a:pt x="7" y="1429"/>
                    <a:pt x="7" y="1429"/>
                    <a:pt x="8" y="1429"/>
                  </a:cubicBezTo>
                  <a:cubicBezTo>
                    <a:pt x="21" y="1429"/>
                    <a:pt x="119" y="1361"/>
                    <a:pt x="268" y="1247"/>
                  </a:cubicBezTo>
                  <a:cubicBezTo>
                    <a:pt x="423" y="1127"/>
                    <a:pt x="633" y="956"/>
                    <a:pt x="859" y="759"/>
                  </a:cubicBezTo>
                  <a:cubicBezTo>
                    <a:pt x="1084" y="561"/>
                    <a:pt x="1281" y="375"/>
                    <a:pt x="1421" y="236"/>
                  </a:cubicBezTo>
                  <a:cubicBezTo>
                    <a:pt x="1560" y="97"/>
                    <a:pt x="1641" y="7"/>
                    <a:pt x="1635" y="1"/>
                  </a:cubicBezTo>
                  <a:cubicBezTo>
                    <a:pt x="1635" y="1"/>
                    <a:pt x="1634" y="0"/>
                    <a:pt x="1634"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1"/>
            <p:cNvSpPr/>
            <p:nvPr/>
          </p:nvSpPr>
          <p:spPr>
            <a:xfrm>
              <a:off x="3935750" y="4643663"/>
              <a:ext cx="38350" cy="54625"/>
            </a:xfrm>
            <a:custGeom>
              <a:avLst/>
              <a:gdLst/>
              <a:ahLst/>
              <a:cxnLst/>
              <a:rect l="l" t="t" r="r" b="b"/>
              <a:pathLst>
                <a:path w="1534" h="2185" extrusionOk="0">
                  <a:moveTo>
                    <a:pt x="8" y="1"/>
                  </a:moveTo>
                  <a:cubicBezTo>
                    <a:pt x="8" y="1"/>
                    <a:pt x="8" y="1"/>
                    <a:pt x="7" y="1"/>
                  </a:cubicBezTo>
                  <a:cubicBezTo>
                    <a:pt x="0" y="6"/>
                    <a:pt x="85" y="129"/>
                    <a:pt x="225" y="325"/>
                  </a:cubicBezTo>
                  <a:cubicBezTo>
                    <a:pt x="375" y="537"/>
                    <a:pt x="561" y="801"/>
                    <a:pt x="767" y="1092"/>
                  </a:cubicBezTo>
                  <a:cubicBezTo>
                    <a:pt x="969" y="1388"/>
                    <a:pt x="1151" y="1653"/>
                    <a:pt x="1298" y="1868"/>
                  </a:cubicBezTo>
                  <a:cubicBezTo>
                    <a:pt x="1430" y="2063"/>
                    <a:pt x="1515" y="2184"/>
                    <a:pt x="1526" y="2184"/>
                  </a:cubicBezTo>
                  <a:cubicBezTo>
                    <a:pt x="1526" y="2184"/>
                    <a:pt x="1527" y="2184"/>
                    <a:pt x="1527" y="2184"/>
                  </a:cubicBezTo>
                  <a:cubicBezTo>
                    <a:pt x="1534" y="2180"/>
                    <a:pt x="1462" y="2049"/>
                    <a:pt x="1336" y="1843"/>
                  </a:cubicBezTo>
                  <a:cubicBezTo>
                    <a:pt x="1211" y="1637"/>
                    <a:pt x="1030" y="1358"/>
                    <a:pt x="820" y="1056"/>
                  </a:cubicBezTo>
                  <a:cubicBezTo>
                    <a:pt x="610" y="754"/>
                    <a:pt x="410" y="487"/>
                    <a:pt x="262" y="298"/>
                  </a:cubicBezTo>
                  <a:cubicBezTo>
                    <a:pt x="116" y="113"/>
                    <a:pt x="19" y="1"/>
                    <a:pt x="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1"/>
            <p:cNvSpPr/>
            <p:nvPr/>
          </p:nvSpPr>
          <p:spPr>
            <a:xfrm>
              <a:off x="3887400" y="4590488"/>
              <a:ext cx="64475" cy="41175"/>
            </a:xfrm>
            <a:custGeom>
              <a:avLst/>
              <a:gdLst/>
              <a:ahLst/>
              <a:cxnLst/>
              <a:rect l="l" t="t" r="r" b="b"/>
              <a:pathLst>
                <a:path w="2579" h="1647" extrusionOk="0">
                  <a:moveTo>
                    <a:pt x="2568" y="1"/>
                  </a:moveTo>
                  <a:cubicBezTo>
                    <a:pt x="2536" y="1"/>
                    <a:pt x="1965" y="352"/>
                    <a:pt x="1273" y="796"/>
                  </a:cubicBezTo>
                  <a:cubicBezTo>
                    <a:pt x="565" y="1251"/>
                    <a:pt x="0" y="1631"/>
                    <a:pt x="10" y="1646"/>
                  </a:cubicBezTo>
                  <a:cubicBezTo>
                    <a:pt x="10" y="1646"/>
                    <a:pt x="11" y="1647"/>
                    <a:pt x="11" y="1647"/>
                  </a:cubicBezTo>
                  <a:cubicBezTo>
                    <a:pt x="43" y="1647"/>
                    <a:pt x="615" y="1296"/>
                    <a:pt x="1308" y="851"/>
                  </a:cubicBezTo>
                  <a:cubicBezTo>
                    <a:pt x="2014" y="397"/>
                    <a:pt x="2579" y="16"/>
                    <a:pt x="2569" y="1"/>
                  </a:cubicBezTo>
                  <a:cubicBezTo>
                    <a:pt x="2569" y="1"/>
                    <a:pt x="2569" y="1"/>
                    <a:pt x="256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1"/>
            <p:cNvSpPr/>
            <p:nvPr/>
          </p:nvSpPr>
          <p:spPr>
            <a:xfrm>
              <a:off x="3949525" y="4592863"/>
              <a:ext cx="42275" cy="40675"/>
            </a:xfrm>
            <a:custGeom>
              <a:avLst/>
              <a:gdLst/>
              <a:ahLst/>
              <a:cxnLst/>
              <a:rect l="l" t="t" r="r" b="b"/>
              <a:pathLst>
                <a:path w="1691" h="1627" extrusionOk="0">
                  <a:moveTo>
                    <a:pt x="15" y="0"/>
                  </a:moveTo>
                  <a:cubicBezTo>
                    <a:pt x="14" y="0"/>
                    <a:pt x="14" y="0"/>
                    <a:pt x="14" y="0"/>
                  </a:cubicBezTo>
                  <a:cubicBezTo>
                    <a:pt x="0" y="13"/>
                    <a:pt x="364" y="387"/>
                    <a:pt x="823" y="836"/>
                  </a:cubicBezTo>
                  <a:cubicBezTo>
                    <a:pt x="1275" y="1277"/>
                    <a:pt x="1653" y="1626"/>
                    <a:pt x="1677" y="1626"/>
                  </a:cubicBezTo>
                  <a:cubicBezTo>
                    <a:pt x="1677" y="1626"/>
                    <a:pt x="1677" y="1626"/>
                    <a:pt x="1678" y="1626"/>
                  </a:cubicBezTo>
                  <a:cubicBezTo>
                    <a:pt x="1691" y="1613"/>
                    <a:pt x="1328" y="1238"/>
                    <a:pt x="868" y="790"/>
                  </a:cubicBezTo>
                  <a:cubicBezTo>
                    <a:pt x="416" y="349"/>
                    <a:pt x="40" y="0"/>
                    <a:pt x="15"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1"/>
            <p:cNvSpPr/>
            <p:nvPr/>
          </p:nvSpPr>
          <p:spPr>
            <a:xfrm>
              <a:off x="4001475" y="4543863"/>
              <a:ext cx="177875" cy="88800"/>
            </a:xfrm>
            <a:custGeom>
              <a:avLst/>
              <a:gdLst/>
              <a:ahLst/>
              <a:cxnLst/>
              <a:rect l="l" t="t" r="r" b="b"/>
              <a:pathLst>
                <a:path w="7115" h="3552" extrusionOk="0">
                  <a:moveTo>
                    <a:pt x="3114" y="1"/>
                  </a:moveTo>
                  <a:cubicBezTo>
                    <a:pt x="2512" y="1"/>
                    <a:pt x="1918" y="145"/>
                    <a:pt x="1425" y="484"/>
                  </a:cubicBezTo>
                  <a:cubicBezTo>
                    <a:pt x="496" y="1123"/>
                    <a:pt x="158" y="2435"/>
                    <a:pt x="0" y="3551"/>
                  </a:cubicBezTo>
                  <a:lnTo>
                    <a:pt x="486" y="3511"/>
                  </a:lnTo>
                  <a:cubicBezTo>
                    <a:pt x="830" y="3483"/>
                    <a:pt x="1164" y="3381"/>
                    <a:pt x="1466" y="3212"/>
                  </a:cubicBezTo>
                  <a:cubicBezTo>
                    <a:pt x="1614" y="3128"/>
                    <a:pt x="1764" y="3046"/>
                    <a:pt x="1922" y="2982"/>
                  </a:cubicBezTo>
                  <a:cubicBezTo>
                    <a:pt x="2522" y="2741"/>
                    <a:pt x="3192" y="2785"/>
                    <a:pt x="3837" y="2752"/>
                  </a:cubicBezTo>
                  <a:cubicBezTo>
                    <a:pt x="4891" y="2699"/>
                    <a:pt x="5933" y="2433"/>
                    <a:pt x="6882" y="1973"/>
                  </a:cubicBezTo>
                  <a:cubicBezTo>
                    <a:pt x="6937" y="1946"/>
                    <a:pt x="6986" y="1906"/>
                    <a:pt x="7015" y="1853"/>
                  </a:cubicBezTo>
                  <a:cubicBezTo>
                    <a:pt x="7115" y="1671"/>
                    <a:pt x="6930" y="1510"/>
                    <a:pt x="6771" y="1411"/>
                  </a:cubicBezTo>
                  <a:cubicBezTo>
                    <a:pt x="5953" y="907"/>
                    <a:pt x="5121" y="397"/>
                    <a:pt x="4194" y="148"/>
                  </a:cubicBezTo>
                  <a:cubicBezTo>
                    <a:pt x="3845" y="53"/>
                    <a:pt x="3478" y="1"/>
                    <a:pt x="3114"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1"/>
            <p:cNvSpPr/>
            <p:nvPr/>
          </p:nvSpPr>
          <p:spPr>
            <a:xfrm>
              <a:off x="4001700" y="4555363"/>
              <a:ext cx="175475" cy="77825"/>
            </a:xfrm>
            <a:custGeom>
              <a:avLst/>
              <a:gdLst/>
              <a:ahLst/>
              <a:cxnLst/>
              <a:rect l="l" t="t" r="r" b="b"/>
              <a:pathLst>
                <a:path w="7019" h="3113" extrusionOk="0">
                  <a:moveTo>
                    <a:pt x="3329" y="0"/>
                  </a:moveTo>
                  <a:cubicBezTo>
                    <a:pt x="3164" y="0"/>
                    <a:pt x="2997" y="10"/>
                    <a:pt x="2828" y="32"/>
                  </a:cubicBezTo>
                  <a:cubicBezTo>
                    <a:pt x="2214" y="113"/>
                    <a:pt x="1645" y="355"/>
                    <a:pt x="1244" y="719"/>
                  </a:cubicBezTo>
                  <a:cubicBezTo>
                    <a:pt x="841" y="1081"/>
                    <a:pt x="600" y="1514"/>
                    <a:pt x="433" y="1880"/>
                  </a:cubicBezTo>
                  <a:cubicBezTo>
                    <a:pt x="266" y="2249"/>
                    <a:pt x="168" y="2561"/>
                    <a:pt x="99" y="2776"/>
                  </a:cubicBezTo>
                  <a:cubicBezTo>
                    <a:pt x="68" y="2879"/>
                    <a:pt x="43" y="2961"/>
                    <a:pt x="24" y="3024"/>
                  </a:cubicBezTo>
                  <a:cubicBezTo>
                    <a:pt x="8" y="3082"/>
                    <a:pt x="0" y="3112"/>
                    <a:pt x="3" y="3112"/>
                  </a:cubicBezTo>
                  <a:cubicBezTo>
                    <a:pt x="3" y="3112"/>
                    <a:pt x="3" y="3112"/>
                    <a:pt x="3" y="3112"/>
                  </a:cubicBezTo>
                  <a:cubicBezTo>
                    <a:pt x="5" y="3112"/>
                    <a:pt x="16" y="3083"/>
                    <a:pt x="36" y="3028"/>
                  </a:cubicBezTo>
                  <a:cubicBezTo>
                    <a:pt x="58" y="2966"/>
                    <a:pt x="87" y="2885"/>
                    <a:pt x="122" y="2784"/>
                  </a:cubicBezTo>
                  <a:cubicBezTo>
                    <a:pt x="199" y="2572"/>
                    <a:pt x="304" y="2263"/>
                    <a:pt x="474" y="1899"/>
                  </a:cubicBezTo>
                  <a:cubicBezTo>
                    <a:pt x="645" y="1539"/>
                    <a:pt x="887" y="1114"/>
                    <a:pt x="1284" y="763"/>
                  </a:cubicBezTo>
                  <a:cubicBezTo>
                    <a:pt x="1677" y="411"/>
                    <a:pt x="2233" y="176"/>
                    <a:pt x="2837" y="95"/>
                  </a:cubicBezTo>
                  <a:cubicBezTo>
                    <a:pt x="3005" y="74"/>
                    <a:pt x="3171" y="64"/>
                    <a:pt x="3335" y="64"/>
                  </a:cubicBezTo>
                  <a:cubicBezTo>
                    <a:pt x="3763" y="64"/>
                    <a:pt x="4173" y="131"/>
                    <a:pt x="4541" y="234"/>
                  </a:cubicBezTo>
                  <a:cubicBezTo>
                    <a:pt x="5053" y="374"/>
                    <a:pt x="5493" y="569"/>
                    <a:pt x="5855" y="741"/>
                  </a:cubicBezTo>
                  <a:cubicBezTo>
                    <a:pt x="6219" y="914"/>
                    <a:pt x="6506" y="1069"/>
                    <a:pt x="6705" y="1175"/>
                  </a:cubicBezTo>
                  <a:cubicBezTo>
                    <a:pt x="6800" y="1224"/>
                    <a:pt x="6877" y="1265"/>
                    <a:pt x="6935" y="1294"/>
                  </a:cubicBezTo>
                  <a:cubicBezTo>
                    <a:pt x="6984" y="1319"/>
                    <a:pt x="7012" y="1333"/>
                    <a:pt x="7017" y="1333"/>
                  </a:cubicBezTo>
                  <a:cubicBezTo>
                    <a:pt x="7017" y="1333"/>
                    <a:pt x="7017" y="1333"/>
                    <a:pt x="7018" y="1333"/>
                  </a:cubicBezTo>
                  <a:cubicBezTo>
                    <a:pt x="7018" y="1331"/>
                    <a:pt x="6992" y="1314"/>
                    <a:pt x="6942" y="1283"/>
                  </a:cubicBezTo>
                  <a:cubicBezTo>
                    <a:pt x="6885" y="1251"/>
                    <a:pt x="6811" y="1207"/>
                    <a:pt x="6717" y="1152"/>
                  </a:cubicBezTo>
                  <a:cubicBezTo>
                    <a:pt x="6522" y="1040"/>
                    <a:pt x="6237" y="880"/>
                    <a:pt x="5875" y="700"/>
                  </a:cubicBezTo>
                  <a:cubicBezTo>
                    <a:pt x="5514" y="522"/>
                    <a:pt x="5073" y="322"/>
                    <a:pt x="4557" y="177"/>
                  </a:cubicBezTo>
                  <a:cubicBezTo>
                    <a:pt x="4183" y="70"/>
                    <a:pt x="3766" y="0"/>
                    <a:pt x="3329"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1"/>
            <p:cNvSpPr/>
            <p:nvPr/>
          </p:nvSpPr>
          <p:spPr>
            <a:xfrm>
              <a:off x="4077775" y="4557138"/>
              <a:ext cx="70500" cy="47225"/>
            </a:xfrm>
            <a:custGeom>
              <a:avLst/>
              <a:gdLst/>
              <a:ahLst/>
              <a:cxnLst/>
              <a:rect l="l" t="t" r="r" b="b"/>
              <a:pathLst>
                <a:path w="2820" h="1889" extrusionOk="0">
                  <a:moveTo>
                    <a:pt x="12" y="1"/>
                  </a:moveTo>
                  <a:cubicBezTo>
                    <a:pt x="11" y="1"/>
                    <a:pt x="11" y="1"/>
                    <a:pt x="11" y="1"/>
                  </a:cubicBezTo>
                  <a:cubicBezTo>
                    <a:pt x="1" y="16"/>
                    <a:pt x="619" y="450"/>
                    <a:pt x="1392" y="971"/>
                  </a:cubicBezTo>
                  <a:cubicBezTo>
                    <a:pt x="2151" y="1483"/>
                    <a:pt x="2777" y="1888"/>
                    <a:pt x="2808" y="1888"/>
                  </a:cubicBezTo>
                  <a:cubicBezTo>
                    <a:pt x="2808" y="1888"/>
                    <a:pt x="2809" y="1888"/>
                    <a:pt x="2809" y="1888"/>
                  </a:cubicBezTo>
                  <a:cubicBezTo>
                    <a:pt x="2819" y="1873"/>
                    <a:pt x="2200" y="1439"/>
                    <a:pt x="1429" y="918"/>
                  </a:cubicBezTo>
                  <a:cubicBezTo>
                    <a:pt x="668" y="406"/>
                    <a:pt x="43" y="1"/>
                    <a:pt x="12"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1"/>
            <p:cNvSpPr/>
            <p:nvPr/>
          </p:nvSpPr>
          <p:spPr>
            <a:xfrm>
              <a:off x="4107725" y="4555488"/>
              <a:ext cx="25125" cy="3000"/>
            </a:xfrm>
            <a:custGeom>
              <a:avLst/>
              <a:gdLst/>
              <a:ahLst/>
              <a:cxnLst/>
              <a:rect l="l" t="t" r="r" b="b"/>
              <a:pathLst>
                <a:path w="1005" h="120" extrusionOk="0">
                  <a:moveTo>
                    <a:pt x="968" y="1"/>
                  </a:moveTo>
                  <a:cubicBezTo>
                    <a:pt x="895" y="1"/>
                    <a:pt x="714" y="22"/>
                    <a:pt x="500" y="42"/>
                  </a:cubicBezTo>
                  <a:cubicBezTo>
                    <a:pt x="225" y="67"/>
                    <a:pt x="2" y="80"/>
                    <a:pt x="1" y="98"/>
                  </a:cubicBezTo>
                  <a:cubicBezTo>
                    <a:pt x="1" y="109"/>
                    <a:pt x="87" y="119"/>
                    <a:pt x="219" y="119"/>
                  </a:cubicBezTo>
                  <a:cubicBezTo>
                    <a:pt x="301" y="119"/>
                    <a:pt x="400" y="115"/>
                    <a:pt x="506" y="105"/>
                  </a:cubicBezTo>
                  <a:cubicBezTo>
                    <a:pt x="785" y="81"/>
                    <a:pt x="1005" y="23"/>
                    <a:pt x="1001" y="7"/>
                  </a:cubicBezTo>
                  <a:cubicBezTo>
                    <a:pt x="1001" y="3"/>
                    <a:pt x="989" y="1"/>
                    <a:pt x="96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1"/>
            <p:cNvSpPr/>
            <p:nvPr/>
          </p:nvSpPr>
          <p:spPr>
            <a:xfrm>
              <a:off x="4049450" y="4542888"/>
              <a:ext cx="12575" cy="20025"/>
            </a:xfrm>
            <a:custGeom>
              <a:avLst/>
              <a:gdLst/>
              <a:ahLst/>
              <a:cxnLst/>
              <a:rect l="l" t="t" r="r" b="b"/>
              <a:pathLst>
                <a:path w="503" h="801" extrusionOk="0">
                  <a:moveTo>
                    <a:pt x="486" y="0"/>
                  </a:moveTo>
                  <a:cubicBezTo>
                    <a:pt x="466" y="0"/>
                    <a:pt x="351" y="169"/>
                    <a:pt x="224" y="384"/>
                  </a:cubicBezTo>
                  <a:cubicBezTo>
                    <a:pt x="94" y="605"/>
                    <a:pt x="1" y="791"/>
                    <a:pt x="15" y="801"/>
                  </a:cubicBezTo>
                  <a:cubicBezTo>
                    <a:pt x="16" y="801"/>
                    <a:pt x="16" y="801"/>
                    <a:pt x="17" y="801"/>
                  </a:cubicBezTo>
                  <a:cubicBezTo>
                    <a:pt x="37" y="801"/>
                    <a:pt x="152" y="633"/>
                    <a:pt x="279" y="417"/>
                  </a:cubicBezTo>
                  <a:cubicBezTo>
                    <a:pt x="410" y="196"/>
                    <a:pt x="503" y="9"/>
                    <a:pt x="488" y="1"/>
                  </a:cubicBezTo>
                  <a:cubicBezTo>
                    <a:pt x="487" y="1"/>
                    <a:pt x="487" y="0"/>
                    <a:pt x="486"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1"/>
            <p:cNvSpPr/>
            <p:nvPr/>
          </p:nvSpPr>
          <p:spPr>
            <a:xfrm>
              <a:off x="4027450" y="4579538"/>
              <a:ext cx="48550" cy="34175"/>
            </a:xfrm>
            <a:custGeom>
              <a:avLst/>
              <a:gdLst/>
              <a:ahLst/>
              <a:cxnLst/>
              <a:rect l="l" t="t" r="r" b="b"/>
              <a:pathLst>
                <a:path w="1942" h="1367" extrusionOk="0">
                  <a:moveTo>
                    <a:pt x="7" y="0"/>
                  </a:moveTo>
                  <a:cubicBezTo>
                    <a:pt x="6" y="0"/>
                    <a:pt x="6" y="0"/>
                    <a:pt x="6" y="1"/>
                  </a:cubicBezTo>
                  <a:cubicBezTo>
                    <a:pt x="0" y="8"/>
                    <a:pt x="102" y="93"/>
                    <a:pt x="269" y="227"/>
                  </a:cubicBezTo>
                  <a:cubicBezTo>
                    <a:pt x="437" y="360"/>
                    <a:pt x="670" y="541"/>
                    <a:pt x="935" y="734"/>
                  </a:cubicBezTo>
                  <a:cubicBezTo>
                    <a:pt x="1200" y="926"/>
                    <a:pt x="1447" y="1089"/>
                    <a:pt x="1631" y="1200"/>
                  </a:cubicBezTo>
                  <a:cubicBezTo>
                    <a:pt x="1804" y="1305"/>
                    <a:pt x="1918" y="1366"/>
                    <a:pt x="1934" y="1366"/>
                  </a:cubicBezTo>
                  <a:cubicBezTo>
                    <a:pt x="1935" y="1366"/>
                    <a:pt x="1936" y="1366"/>
                    <a:pt x="1936" y="1365"/>
                  </a:cubicBezTo>
                  <a:cubicBezTo>
                    <a:pt x="1941" y="1358"/>
                    <a:pt x="1832" y="1283"/>
                    <a:pt x="1656" y="1162"/>
                  </a:cubicBezTo>
                  <a:cubicBezTo>
                    <a:pt x="1479" y="1042"/>
                    <a:pt x="1237" y="873"/>
                    <a:pt x="973" y="682"/>
                  </a:cubicBezTo>
                  <a:cubicBezTo>
                    <a:pt x="718" y="497"/>
                    <a:pt x="487" y="329"/>
                    <a:pt x="296" y="190"/>
                  </a:cubicBezTo>
                  <a:cubicBezTo>
                    <a:pt x="130" y="72"/>
                    <a:pt x="21" y="0"/>
                    <a:pt x="7"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1"/>
            <p:cNvSpPr/>
            <p:nvPr/>
          </p:nvSpPr>
          <p:spPr>
            <a:xfrm>
              <a:off x="3989200" y="4678688"/>
              <a:ext cx="131875" cy="149475"/>
            </a:xfrm>
            <a:custGeom>
              <a:avLst/>
              <a:gdLst/>
              <a:ahLst/>
              <a:cxnLst/>
              <a:rect l="l" t="t" r="r" b="b"/>
              <a:pathLst>
                <a:path w="5275" h="5979" extrusionOk="0">
                  <a:moveTo>
                    <a:pt x="1641" y="1"/>
                  </a:moveTo>
                  <a:cubicBezTo>
                    <a:pt x="1451" y="1"/>
                    <a:pt x="1282" y="44"/>
                    <a:pt x="1206" y="220"/>
                  </a:cubicBezTo>
                  <a:cubicBezTo>
                    <a:pt x="1153" y="206"/>
                    <a:pt x="1100" y="199"/>
                    <a:pt x="1046" y="199"/>
                  </a:cubicBezTo>
                  <a:cubicBezTo>
                    <a:pt x="624" y="199"/>
                    <a:pt x="181" y="601"/>
                    <a:pt x="96" y="1017"/>
                  </a:cubicBezTo>
                  <a:cubicBezTo>
                    <a:pt x="1" y="1486"/>
                    <a:pt x="177" y="1965"/>
                    <a:pt x="383" y="2397"/>
                  </a:cubicBezTo>
                  <a:cubicBezTo>
                    <a:pt x="839" y="3354"/>
                    <a:pt x="1468" y="4241"/>
                    <a:pt x="2296" y="4901"/>
                  </a:cubicBezTo>
                  <a:cubicBezTo>
                    <a:pt x="3120" y="5557"/>
                    <a:pt x="4150" y="5979"/>
                    <a:pt x="5203" y="5979"/>
                  </a:cubicBezTo>
                  <a:cubicBezTo>
                    <a:pt x="5209" y="5979"/>
                    <a:pt x="5216" y="5979"/>
                    <a:pt x="5222" y="5979"/>
                  </a:cubicBezTo>
                  <a:cubicBezTo>
                    <a:pt x="5027" y="5070"/>
                    <a:pt x="5274" y="4121"/>
                    <a:pt x="5165" y="3197"/>
                  </a:cubicBezTo>
                  <a:cubicBezTo>
                    <a:pt x="5070" y="2392"/>
                    <a:pt x="4695" y="1622"/>
                    <a:pt x="4118" y="1051"/>
                  </a:cubicBezTo>
                  <a:cubicBezTo>
                    <a:pt x="3541" y="480"/>
                    <a:pt x="2768" y="112"/>
                    <a:pt x="1961" y="25"/>
                  </a:cubicBezTo>
                  <a:cubicBezTo>
                    <a:pt x="1856" y="14"/>
                    <a:pt x="1746" y="1"/>
                    <a:pt x="1641"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1"/>
            <p:cNvSpPr/>
            <p:nvPr/>
          </p:nvSpPr>
          <p:spPr>
            <a:xfrm>
              <a:off x="4019275" y="4684163"/>
              <a:ext cx="100600" cy="144025"/>
            </a:xfrm>
            <a:custGeom>
              <a:avLst/>
              <a:gdLst/>
              <a:ahLst/>
              <a:cxnLst/>
              <a:rect l="l" t="t" r="r" b="b"/>
              <a:pathLst>
                <a:path w="4024" h="5761" extrusionOk="0">
                  <a:moveTo>
                    <a:pt x="3" y="1"/>
                  </a:moveTo>
                  <a:cubicBezTo>
                    <a:pt x="3" y="1"/>
                    <a:pt x="3" y="1"/>
                    <a:pt x="3" y="1"/>
                  </a:cubicBezTo>
                  <a:cubicBezTo>
                    <a:pt x="1" y="2"/>
                    <a:pt x="6" y="26"/>
                    <a:pt x="18" y="71"/>
                  </a:cubicBezTo>
                  <a:cubicBezTo>
                    <a:pt x="28" y="119"/>
                    <a:pt x="50" y="185"/>
                    <a:pt x="80" y="270"/>
                  </a:cubicBezTo>
                  <a:cubicBezTo>
                    <a:pt x="142" y="440"/>
                    <a:pt x="252" y="679"/>
                    <a:pt x="434" y="947"/>
                  </a:cubicBezTo>
                  <a:cubicBezTo>
                    <a:pt x="614" y="1216"/>
                    <a:pt x="864" y="1511"/>
                    <a:pt x="1160" y="1818"/>
                  </a:cubicBezTo>
                  <a:cubicBezTo>
                    <a:pt x="1454" y="2125"/>
                    <a:pt x="1794" y="2447"/>
                    <a:pt x="2111" y="2819"/>
                  </a:cubicBezTo>
                  <a:cubicBezTo>
                    <a:pt x="2269" y="3005"/>
                    <a:pt x="2412" y="3196"/>
                    <a:pt x="2532" y="3392"/>
                  </a:cubicBezTo>
                  <a:cubicBezTo>
                    <a:pt x="2653" y="3588"/>
                    <a:pt x="2750" y="3787"/>
                    <a:pt x="2838" y="3980"/>
                  </a:cubicBezTo>
                  <a:cubicBezTo>
                    <a:pt x="2925" y="4173"/>
                    <a:pt x="3009" y="4358"/>
                    <a:pt x="3087" y="4531"/>
                  </a:cubicBezTo>
                  <a:cubicBezTo>
                    <a:pt x="3168" y="4703"/>
                    <a:pt x="3250" y="4858"/>
                    <a:pt x="3323" y="5001"/>
                  </a:cubicBezTo>
                  <a:cubicBezTo>
                    <a:pt x="3469" y="5290"/>
                    <a:pt x="3635" y="5502"/>
                    <a:pt x="3781" y="5612"/>
                  </a:cubicBezTo>
                  <a:cubicBezTo>
                    <a:pt x="3851" y="5669"/>
                    <a:pt x="3912" y="5706"/>
                    <a:pt x="3954" y="5728"/>
                  </a:cubicBezTo>
                  <a:cubicBezTo>
                    <a:pt x="3993" y="5750"/>
                    <a:pt x="4015" y="5760"/>
                    <a:pt x="4019" y="5760"/>
                  </a:cubicBezTo>
                  <a:cubicBezTo>
                    <a:pt x="4019" y="5760"/>
                    <a:pt x="4019" y="5760"/>
                    <a:pt x="4019" y="5760"/>
                  </a:cubicBezTo>
                  <a:cubicBezTo>
                    <a:pt x="4023" y="5753"/>
                    <a:pt x="3932" y="5710"/>
                    <a:pt x="3796" y="5593"/>
                  </a:cubicBezTo>
                  <a:cubicBezTo>
                    <a:pt x="3659" y="5479"/>
                    <a:pt x="3503" y="5270"/>
                    <a:pt x="3364" y="4981"/>
                  </a:cubicBezTo>
                  <a:cubicBezTo>
                    <a:pt x="3294" y="4837"/>
                    <a:pt x="3213" y="4680"/>
                    <a:pt x="3135" y="4508"/>
                  </a:cubicBezTo>
                  <a:cubicBezTo>
                    <a:pt x="3059" y="4335"/>
                    <a:pt x="2977" y="4150"/>
                    <a:pt x="2892" y="3956"/>
                  </a:cubicBezTo>
                  <a:cubicBezTo>
                    <a:pt x="2805" y="3761"/>
                    <a:pt x="2708" y="3558"/>
                    <a:pt x="2585" y="3359"/>
                  </a:cubicBezTo>
                  <a:cubicBezTo>
                    <a:pt x="2464" y="3160"/>
                    <a:pt x="2320" y="2966"/>
                    <a:pt x="2160" y="2778"/>
                  </a:cubicBezTo>
                  <a:cubicBezTo>
                    <a:pt x="1840" y="2402"/>
                    <a:pt x="1498" y="2081"/>
                    <a:pt x="1202" y="1777"/>
                  </a:cubicBezTo>
                  <a:cubicBezTo>
                    <a:pt x="905" y="1474"/>
                    <a:pt x="654" y="1185"/>
                    <a:pt x="472" y="922"/>
                  </a:cubicBezTo>
                  <a:cubicBezTo>
                    <a:pt x="287" y="660"/>
                    <a:pt x="172" y="426"/>
                    <a:pt x="103" y="261"/>
                  </a:cubicBezTo>
                  <a:cubicBezTo>
                    <a:pt x="36" y="96"/>
                    <a:pt x="9" y="1"/>
                    <a:pt x="3"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1"/>
            <p:cNvSpPr/>
            <p:nvPr/>
          </p:nvSpPr>
          <p:spPr>
            <a:xfrm>
              <a:off x="4059700" y="4757813"/>
              <a:ext cx="14950" cy="51475"/>
            </a:xfrm>
            <a:custGeom>
              <a:avLst/>
              <a:gdLst/>
              <a:ahLst/>
              <a:cxnLst/>
              <a:rect l="l" t="t" r="r" b="b"/>
              <a:pathLst>
                <a:path w="598" h="2059" extrusionOk="0">
                  <a:moveTo>
                    <a:pt x="588" y="1"/>
                  </a:moveTo>
                  <a:cubicBezTo>
                    <a:pt x="580" y="1"/>
                    <a:pt x="530" y="109"/>
                    <a:pt x="463" y="289"/>
                  </a:cubicBezTo>
                  <a:cubicBezTo>
                    <a:pt x="394" y="470"/>
                    <a:pt x="308" y="724"/>
                    <a:pt x="228" y="1010"/>
                  </a:cubicBezTo>
                  <a:cubicBezTo>
                    <a:pt x="148" y="1295"/>
                    <a:pt x="88" y="1557"/>
                    <a:pt x="52" y="1747"/>
                  </a:cubicBezTo>
                  <a:cubicBezTo>
                    <a:pt x="16" y="1937"/>
                    <a:pt x="1" y="2057"/>
                    <a:pt x="10" y="2059"/>
                  </a:cubicBezTo>
                  <a:cubicBezTo>
                    <a:pt x="10" y="2059"/>
                    <a:pt x="10" y="2059"/>
                    <a:pt x="10" y="2059"/>
                  </a:cubicBezTo>
                  <a:cubicBezTo>
                    <a:pt x="19" y="2059"/>
                    <a:pt x="49" y="1943"/>
                    <a:pt x="96" y="1757"/>
                  </a:cubicBezTo>
                  <a:cubicBezTo>
                    <a:pt x="144" y="1570"/>
                    <a:pt x="210" y="1310"/>
                    <a:pt x="290" y="1027"/>
                  </a:cubicBezTo>
                  <a:cubicBezTo>
                    <a:pt x="369" y="744"/>
                    <a:pt x="448" y="489"/>
                    <a:pt x="506" y="304"/>
                  </a:cubicBezTo>
                  <a:cubicBezTo>
                    <a:pt x="563" y="119"/>
                    <a:pt x="597" y="4"/>
                    <a:pt x="589" y="1"/>
                  </a:cubicBezTo>
                  <a:cubicBezTo>
                    <a:pt x="589" y="1"/>
                    <a:pt x="588" y="1"/>
                    <a:pt x="58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1"/>
            <p:cNvSpPr/>
            <p:nvPr/>
          </p:nvSpPr>
          <p:spPr>
            <a:xfrm>
              <a:off x="4061975" y="4740913"/>
              <a:ext cx="55675" cy="12650"/>
            </a:xfrm>
            <a:custGeom>
              <a:avLst/>
              <a:gdLst/>
              <a:ahLst/>
              <a:cxnLst/>
              <a:rect l="l" t="t" r="r" b="b"/>
              <a:pathLst>
                <a:path w="2227" h="506" extrusionOk="0">
                  <a:moveTo>
                    <a:pt x="26" y="0"/>
                  </a:moveTo>
                  <a:cubicBezTo>
                    <a:pt x="10" y="0"/>
                    <a:pt x="2" y="1"/>
                    <a:pt x="2" y="3"/>
                  </a:cubicBezTo>
                  <a:cubicBezTo>
                    <a:pt x="1" y="13"/>
                    <a:pt x="126" y="38"/>
                    <a:pt x="328" y="76"/>
                  </a:cubicBezTo>
                  <a:cubicBezTo>
                    <a:pt x="531" y="113"/>
                    <a:pt x="810" y="168"/>
                    <a:pt x="1117" y="237"/>
                  </a:cubicBezTo>
                  <a:cubicBezTo>
                    <a:pt x="1423" y="306"/>
                    <a:pt x="1698" y="377"/>
                    <a:pt x="1898" y="429"/>
                  </a:cubicBezTo>
                  <a:cubicBezTo>
                    <a:pt x="2075" y="475"/>
                    <a:pt x="2193" y="505"/>
                    <a:pt x="2218" y="505"/>
                  </a:cubicBezTo>
                  <a:cubicBezTo>
                    <a:pt x="2222" y="505"/>
                    <a:pt x="2223" y="505"/>
                    <a:pt x="2224" y="504"/>
                  </a:cubicBezTo>
                  <a:cubicBezTo>
                    <a:pt x="2226" y="496"/>
                    <a:pt x="2108" y="449"/>
                    <a:pt x="1910" y="385"/>
                  </a:cubicBezTo>
                  <a:cubicBezTo>
                    <a:pt x="1714" y="321"/>
                    <a:pt x="1439" y="243"/>
                    <a:pt x="1131" y="174"/>
                  </a:cubicBezTo>
                  <a:cubicBezTo>
                    <a:pt x="822" y="105"/>
                    <a:pt x="540" y="58"/>
                    <a:pt x="336" y="31"/>
                  </a:cubicBezTo>
                  <a:cubicBezTo>
                    <a:pt x="182" y="10"/>
                    <a:pt x="72" y="0"/>
                    <a:pt x="26"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1"/>
            <p:cNvSpPr/>
            <p:nvPr/>
          </p:nvSpPr>
          <p:spPr>
            <a:xfrm>
              <a:off x="4016775" y="4709763"/>
              <a:ext cx="16125" cy="59950"/>
            </a:xfrm>
            <a:custGeom>
              <a:avLst/>
              <a:gdLst/>
              <a:ahLst/>
              <a:cxnLst/>
              <a:rect l="l" t="t" r="r" b="b"/>
              <a:pathLst>
                <a:path w="645" h="2398" extrusionOk="0">
                  <a:moveTo>
                    <a:pt x="635" y="1"/>
                  </a:moveTo>
                  <a:cubicBezTo>
                    <a:pt x="626" y="1"/>
                    <a:pt x="574" y="130"/>
                    <a:pt x="503" y="340"/>
                  </a:cubicBezTo>
                  <a:cubicBezTo>
                    <a:pt x="430" y="553"/>
                    <a:pt x="338" y="850"/>
                    <a:pt x="251" y="1181"/>
                  </a:cubicBezTo>
                  <a:cubicBezTo>
                    <a:pt x="165" y="1513"/>
                    <a:pt x="100" y="1817"/>
                    <a:pt x="59" y="2037"/>
                  </a:cubicBezTo>
                  <a:cubicBezTo>
                    <a:pt x="19" y="2259"/>
                    <a:pt x="1" y="2396"/>
                    <a:pt x="9" y="2398"/>
                  </a:cubicBezTo>
                  <a:cubicBezTo>
                    <a:pt x="9" y="2398"/>
                    <a:pt x="9" y="2398"/>
                    <a:pt x="9" y="2398"/>
                  </a:cubicBezTo>
                  <a:cubicBezTo>
                    <a:pt x="18" y="2398"/>
                    <a:pt x="52" y="2264"/>
                    <a:pt x="104" y="2047"/>
                  </a:cubicBezTo>
                  <a:cubicBezTo>
                    <a:pt x="156" y="1829"/>
                    <a:pt x="228" y="1528"/>
                    <a:pt x="314" y="1197"/>
                  </a:cubicBezTo>
                  <a:cubicBezTo>
                    <a:pt x="400" y="867"/>
                    <a:pt x="485" y="569"/>
                    <a:pt x="546" y="354"/>
                  </a:cubicBezTo>
                  <a:cubicBezTo>
                    <a:pt x="607" y="138"/>
                    <a:pt x="644" y="4"/>
                    <a:pt x="635" y="1"/>
                  </a:cubicBezTo>
                  <a:cubicBezTo>
                    <a:pt x="635" y="1"/>
                    <a:pt x="635" y="1"/>
                    <a:pt x="635"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1"/>
            <p:cNvSpPr/>
            <p:nvPr/>
          </p:nvSpPr>
          <p:spPr>
            <a:xfrm>
              <a:off x="4026625" y="4697988"/>
              <a:ext cx="64450" cy="7025"/>
            </a:xfrm>
            <a:custGeom>
              <a:avLst/>
              <a:gdLst/>
              <a:ahLst/>
              <a:cxnLst/>
              <a:rect l="l" t="t" r="r" b="b"/>
              <a:pathLst>
                <a:path w="2578" h="281" extrusionOk="0">
                  <a:moveTo>
                    <a:pt x="36" y="0"/>
                  </a:moveTo>
                  <a:cubicBezTo>
                    <a:pt x="14" y="0"/>
                    <a:pt x="2" y="1"/>
                    <a:pt x="2" y="4"/>
                  </a:cubicBezTo>
                  <a:cubicBezTo>
                    <a:pt x="0" y="22"/>
                    <a:pt x="575" y="97"/>
                    <a:pt x="1286" y="172"/>
                  </a:cubicBezTo>
                  <a:cubicBezTo>
                    <a:pt x="1895" y="238"/>
                    <a:pt x="2407" y="281"/>
                    <a:pt x="2542" y="281"/>
                  </a:cubicBezTo>
                  <a:cubicBezTo>
                    <a:pt x="2564" y="281"/>
                    <a:pt x="2576" y="280"/>
                    <a:pt x="2576" y="277"/>
                  </a:cubicBezTo>
                  <a:cubicBezTo>
                    <a:pt x="2578" y="260"/>
                    <a:pt x="2003" y="184"/>
                    <a:pt x="1293" y="109"/>
                  </a:cubicBezTo>
                  <a:cubicBezTo>
                    <a:pt x="682" y="44"/>
                    <a:pt x="170" y="0"/>
                    <a:pt x="36"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1"/>
            <p:cNvSpPr/>
            <p:nvPr/>
          </p:nvSpPr>
          <p:spPr>
            <a:xfrm>
              <a:off x="3853650" y="4879238"/>
              <a:ext cx="226800" cy="1650"/>
            </a:xfrm>
            <a:custGeom>
              <a:avLst/>
              <a:gdLst/>
              <a:ahLst/>
              <a:cxnLst/>
              <a:rect l="l" t="t" r="r" b="b"/>
              <a:pathLst>
                <a:path w="9072" h="66" extrusionOk="0">
                  <a:moveTo>
                    <a:pt x="4537" y="1"/>
                  </a:moveTo>
                  <a:cubicBezTo>
                    <a:pt x="2032" y="1"/>
                    <a:pt x="1" y="15"/>
                    <a:pt x="1" y="33"/>
                  </a:cubicBezTo>
                  <a:cubicBezTo>
                    <a:pt x="1" y="51"/>
                    <a:pt x="2032" y="66"/>
                    <a:pt x="4537" y="66"/>
                  </a:cubicBezTo>
                  <a:cubicBezTo>
                    <a:pt x="7042" y="66"/>
                    <a:pt x="9072" y="51"/>
                    <a:pt x="9072" y="33"/>
                  </a:cubicBezTo>
                  <a:cubicBezTo>
                    <a:pt x="9072" y="15"/>
                    <a:pt x="7042" y="1"/>
                    <a:pt x="4537"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1"/>
            <p:cNvSpPr/>
            <p:nvPr/>
          </p:nvSpPr>
          <p:spPr>
            <a:xfrm>
              <a:off x="3892300" y="4944588"/>
              <a:ext cx="152825" cy="1625"/>
            </a:xfrm>
            <a:custGeom>
              <a:avLst/>
              <a:gdLst/>
              <a:ahLst/>
              <a:cxnLst/>
              <a:rect l="l" t="t" r="r" b="b"/>
              <a:pathLst>
                <a:path w="6113" h="65" extrusionOk="0">
                  <a:moveTo>
                    <a:pt x="3058" y="0"/>
                  </a:moveTo>
                  <a:cubicBezTo>
                    <a:pt x="1369" y="0"/>
                    <a:pt x="1" y="14"/>
                    <a:pt x="1" y="33"/>
                  </a:cubicBezTo>
                  <a:cubicBezTo>
                    <a:pt x="1" y="50"/>
                    <a:pt x="1369" y="65"/>
                    <a:pt x="3058" y="65"/>
                  </a:cubicBezTo>
                  <a:cubicBezTo>
                    <a:pt x="4745" y="65"/>
                    <a:pt x="6113" y="50"/>
                    <a:pt x="6113" y="33"/>
                  </a:cubicBezTo>
                  <a:cubicBezTo>
                    <a:pt x="6113" y="14"/>
                    <a:pt x="4745" y="0"/>
                    <a:pt x="3058" y="0"/>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1"/>
            <p:cNvSpPr/>
            <p:nvPr/>
          </p:nvSpPr>
          <p:spPr>
            <a:xfrm>
              <a:off x="3893675" y="4953913"/>
              <a:ext cx="152800" cy="1650"/>
            </a:xfrm>
            <a:custGeom>
              <a:avLst/>
              <a:gdLst/>
              <a:ahLst/>
              <a:cxnLst/>
              <a:rect l="l" t="t" r="r" b="b"/>
              <a:pathLst>
                <a:path w="6112" h="66" extrusionOk="0">
                  <a:moveTo>
                    <a:pt x="3056" y="1"/>
                  </a:moveTo>
                  <a:cubicBezTo>
                    <a:pt x="1367" y="1"/>
                    <a:pt x="0" y="15"/>
                    <a:pt x="0" y="33"/>
                  </a:cubicBezTo>
                  <a:cubicBezTo>
                    <a:pt x="0" y="51"/>
                    <a:pt x="1367" y="66"/>
                    <a:pt x="3056" y="66"/>
                  </a:cubicBezTo>
                  <a:cubicBezTo>
                    <a:pt x="4743" y="66"/>
                    <a:pt x="6111" y="51"/>
                    <a:pt x="6111" y="33"/>
                  </a:cubicBezTo>
                  <a:cubicBezTo>
                    <a:pt x="6111" y="15"/>
                    <a:pt x="4743" y="1"/>
                    <a:pt x="3056"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1"/>
            <p:cNvSpPr/>
            <p:nvPr/>
          </p:nvSpPr>
          <p:spPr>
            <a:xfrm>
              <a:off x="3888400" y="4936863"/>
              <a:ext cx="158075" cy="1650"/>
            </a:xfrm>
            <a:custGeom>
              <a:avLst/>
              <a:gdLst/>
              <a:ahLst/>
              <a:cxnLst/>
              <a:rect l="l" t="t" r="r" b="b"/>
              <a:pathLst>
                <a:path w="6323" h="66" extrusionOk="0">
                  <a:moveTo>
                    <a:pt x="3161" y="1"/>
                  </a:moveTo>
                  <a:cubicBezTo>
                    <a:pt x="1416" y="1"/>
                    <a:pt x="1" y="16"/>
                    <a:pt x="1" y="33"/>
                  </a:cubicBezTo>
                  <a:cubicBezTo>
                    <a:pt x="1" y="51"/>
                    <a:pt x="1416" y="66"/>
                    <a:pt x="3161" y="66"/>
                  </a:cubicBezTo>
                  <a:cubicBezTo>
                    <a:pt x="4907" y="66"/>
                    <a:pt x="6322" y="51"/>
                    <a:pt x="6322" y="33"/>
                  </a:cubicBezTo>
                  <a:cubicBezTo>
                    <a:pt x="6322" y="16"/>
                    <a:pt x="4907" y="1"/>
                    <a:pt x="3161" y="1"/>
                  </a:cubicBezTo>
                  <a:close/>
                </a:path>
              </a:pathLst>
            </a:custGeom>
            <a:solidFill>
              <a:srgbClr val="574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59"/>
                                        </p:tgtEl>
                                        <p:attrNameLst>
                                          <p:attrName>style.visibility</p:attrName>
                                        </p:attrNameLst>
                                      </p:cBhvr>
                                      <p:to>
                                        <p:strVal val="visible"/>
                                      </p:to>
                                    </p:set>
                                    <p:animEffect transition="in" filter="fade">
                                      <p:cBhvr>
                                        <p:cTn id="7" dur="1000"/>
                                        <p:tgtEl>
                                          <p:spTgt spid="359"/>
                                        </p:tgtEl>
                                      </p:cBhvr>
                                    </p:animEffect>
                                  </p:childTnLst>
                                </p:cTn>
                              </p:par>
                            </p:childTnLst>
                          </p:cTn>
                        </p:par>
                        <p:par>
                          <p:cTn id="8" fill="hold">
                            <p:stCondLst>
                              <p:cond delay="1000"/>
                            </p:stCondLst>
                            <p:childTnLst>
                              <p:par>
                                <p:cTn id="9" presetID="23" presetClass="entr" presetSubtype="16" fill="hold" nodeType="afterEffect">
                                  <p:stCondLst>
                                    <p:cond delay="0"/>
                                  </p:stCondLst>
                                  <p:childTnLst>
                                    <p:set>
                                      <p:cBhvr>
                                        <p:cTn id="10" dur="1" fill="hold">
                                          <p:stCondLst>
                                            <p:cond delay="0"/>
                                          </p:stCondLst>
                                        </p:cTn>
                                        <p:tgtEl>
                                          <p:spTgt spid="355"/>
                                        </p:tgtEl>
                                        <p:attrNameLst>
                                          <p:attrName>style.visibility</p:attrName>
                                        </p:attrNameLst>
                                      </p:cBhvr>
                                      <p:to>
                                        <p:strVal val="visible"/>
                                      </p:to>
                                    </p:set>
                                    <p:anim calcmode="lin" valueType="num">
                                      <p:cBhvr additive="base">
                                        <p:cTn id="11" dur="1000"/>
                                        <p:tgtEl>
                                          <p:spTgt spid="355"/>
                                        </p:tgtEl>
                                        <p:attrNameLst>
                                          <p:attrName>ppt_w</p:attrName>
                                        </p:attrNameLst>
                                      </p:cBhvr>
                                      <p:tavLst>
                                        <p:tav tm="0">
                                          <p:val>
                                            <p:strVal val="0"/>
                                          </p:val>
                                        </p:tav>
                                        <p:tav tm="100000">
                                          <p:val>
                                            <p:strVal val="#ppt_w"/>
                                          </p:val>
                                        </p:tav>
                                      </p:tavLst>
                                    </p:anim>
                                    <p:anim calcmode="lin" valueType="num">
                                      <p:cBhvr additive="base">
                                        <p:cTn id="12" dur="1000"/>
                                        <p:tgtEl>
                                          <p:spTgt spid="355"/>
                                        </p:tgtEl>
                                        <p:attrNameLst>
                                          <p:attrName>ppt_h</p:attrName>
                                        </p:attrNameLst>
                                      </p:cBhvr>
                                      <p:tavLst>
                                        <p:tav tm="0">
                                          <p:val>
                                            <p:strVal val="0"/>
                                          </p:val>
                                        </p:tav>
                                        <p:tav tm="100000">
                                          <p:val>
                                            <p:strVal val="#ppt_h"/>
                                          </p:val>
                                        </p:tav>
                                      </p:tavLst>
                                    </p:anim>
                                  </p:childTnLst>
                                </p:cTn>
                              </p:par>
                              <p:par>
                                <p:cTn id="13" presetID="10" presetClass="entr" presetSubtype="0" fill="hold" nodeType="withEffect">
                                  <p:stCondLst>
                                    <p:cond delay="0"/>
                                  </p:stCondLst>
                                  <p:childTnLst>
                                    <p:set>
                                      <p:cBhvr>
                                        <p:cTn id="14" dur="1" fill="hold">
                                          <p:stCondLst>
                                            <p:cond delay="0"/>
                                          </p:stCondLst>
                                        </p:cTn>
                                        <p:tgtEl>
                                          <p:spTgt spid="356"/>
                                        </p:tgtEl>
                                        <p:attrNameLst>
                                          <p:attrName>style.visibility</p:attrName>
                                        </p:attrNameLst>
                                      </p:cBhvr>
                                      <p:to>
                                        <p:strVal val="visible"/>
                                      </p:to>
                                    </p:set>
                                    <p:animEffect transition="in" filter="fade">
                                      <p:cBhvr>
                                        <p:cTn id="15" dur="1000"/>
                                        <p:tgtEl>
                                          <p:spTgt spid="356"/>
                                        </p:tgtEl>
                                      </p:cBhvr>
                                    </p:animEffect>
                                  </p:childTnLst>
                                </p:cTn>
                              </p:par>
                            </p:childTnLst>
                          </p:cTn>
                        </p:par>
                        <p:par>
                          <p:cTn id="16" fill="hold">
                            <p:stCondLst>
                              <p:cond delay="2000"/>
                            </p:stCondLst>
                            <p:childTnLst>
                              <p:par>
                                <p:cTn id="17" presetID="23" presetClass="entr" presetSubtype="16" fill="hold" nodeType="afterEffect">
                                  <p:stCondLst>
                                    <p:cond delay="0"/>
                                  </p:stCondLst>
                                  <p:childTnLst>
                                    <p:set>
                                      <p:cBhvr>
                                        <p:cTn id="18" dur="1" fill="hold">
                                          <p:stCondLst>
                                            <p:cond delay="0"/>
                                          </p:stCondLst>
                                        </p:cTn>
                                        <p:tgtEl>
                                          <p:spTgt spid="357"/>
                                        </p:tgtEl>
                                        <p:attrNameLst>
                                          <p:attrName>style.visibility</p:attrName>
                                        </p:attrNameLst>
                                      </p:cBhvr>
                                      <p:to>
                                        <p:strVal val="visible"/>
                                      </p:to>
                                    </p:set>
                                    <p:anim calcmode="lin" valueType="num">
                                      <p:cBhvr additive="base">
                                        <p:cTn id="19" dur="1000"/>
                                        <p:tgtEl>
                                          <p:spTgt spid="357"/>
                                        </p:tgtEl>
                                        <p:attrNameLst>
                                          <p:attrName>ppt_w</p:attrName>
                                        </p:attrNameLst>
                                      </p:cBhvr>
                                      <p:tavLst>
                                        <p:tav tm="0">
                                          <p:val>
                                            <p:strVal val="0"/>
                                          </p:val>
                                        </p:tav>
                                        <p:tav tm="100000">
                                          <p:val>
                                            <p:strVal val="#ppt_w"/>
                                          </p:val>
                                        </p:tav>
                                      </p:tavLst>
                                    </p:anim>
                                    <p:anim calcmode="lin" valueType="num">
                                      <p:cBhvr additive="base">
                                        <p:cTn id="20" dur="1000"/>
                                        <p:tgtEl>
                                          <p:spTgt spid="357"/>
                                        </p:tgtEl>
                                        <p:attrNameLst>
                                          <p:attrName>ppt_h</p:attrName>
                                        </p:attrNameLst>
                                      </p:cBhvr>
                                      <p:tavLst>
                                        <p:tav tm="0">
                                          <p:val>
                                            <p:strVal val="0"/>
                                          </p:val>
                                        </p:tav>
                                        <p:tav tm="100000">
                                          <p:val>
                                            <p:strVal val="#ppt_h"/>
                                          </p:val>
                                        </p:tav>
                                      </p:tavLst>
                                    </p:anim>
                                  </p:childTnLst>
                                </p:cTn>
                              </p:par>
                              <p:par>
                                <p:cTn id="21" presetID="1" presetClass="entr" presetSubtype="0" fill="hold" nodeType="withEffect">
                                  <p:stCondLst>
                                    <p:cond delay="0"/>
                                  </p:stCondLst>
                                  <p:childTnLst>
                                    <p:set>
                                      <p:cBhvr>
                                        <p:cTn id="22" dur="1" fill="hold">
                                          <p:stCondLst>
                                            <p:cond delay="0"/>
                                          </p:stCondLst>
                                        </p:cTn>
                                        <p:tgtEl>
                                          <p:spTgt spid="3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2860</Words>
  <Application>Microsoft Macintosh PowerPoint</Application>
  <PresentationFormat>Widescreen</PresentationFormat>
  <Paragraphs>158</Paragraphs>
  <Slides>22</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SF Pro Display</vt:lpstr>
      <vt:lpstr>Arial</vt:lpstr>
      <vt:lpstr>Lato</vt:lpstr>
      <vt:lpstr>Catamaran</vt:lpstr>
      <vt:lpstr>Times New Roman</vt:lpstr>
      <vt:lpstr>Roboto</vt:lpstr>
      <vt:lpstr>Calibri</vt:lpstr>
      <vt:lpstr>Impact</vt:lpstr>
      <vt:lpstr>Office Theme</vt:lpstr>
      <vt:lpstr>PowerPoint Presentation</vt:lpstr>
      <vt:lpstr>Our Team</vt:lpstr>
      <vt:lpstr>ABOUT THE PROJECT </vt:lpstr>
      <vt:lpstr>Research Question</vt:lpstr>
      <vt:lpstr>PowerPoint Presentation</vt:lpstr>
      <vt:lpstr>PowerPoint Presentation</vt:lpstr>
      <vt:lpstr>Data Crawling</vt:lpstr>
      <vt:lpstr>Data extracted</vt:lpstr>
      <vt:lpstr>Description of Crawled Data</vt:lpstr>
      <vt:lpstr>PowerPoint Presentation</vt:lpstr>
      <vt:lpstr>PowerPoint Presentation</vt:lpstr>
      <vt:lpstr>Creation of Term Frequency Matrix and Train LDA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Sonalika Krishna</cp:lastModifiedBy>
  <cp:revision>6</cp:revision>
  <dcterms:modified xsi:type="dcterms:W3CDTF">2023-05-03T15:58:29Z</dcterms:modified>
</cp:coreProperties>
</file>